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ương Thế" initials="DT" lastIdx="1" clrIdx="0">
    <p:extLst>
      <p:ext uri="{19B8F6BF-5375-455C-9EA6-DF929625EA0E}">
        <p15:presenceInfo xmlns:p15="http://schemas.microsoft.com/office/powerpoint/2012/main" userId="2ed5c6625404d98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73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3-19T17:15:49.584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85D26-7E80-4FD4-89DD-FC96EEA03421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8893B2-F877-41B1-839D-2FD0FAA5132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5163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5E849-0AA8-4031-A30B-E6F992D18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C46A29-1DEE-4C11-86D2-605C386403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B06BB-773C-4438-8574-7EB263F95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15F71-4AA5-4B28-A7D1-A745B0D71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FD666-31BC-40A5-9D74-84E2A3E41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33519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C9CC-4641-4AF8-BEBE-B6BF9E6BF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0F40EF-6B55-4B65-86F5-64CBCD8CBF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0D8B2-759E-4F09-AA27-23D4B845E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EA733-C20E-447C-ADD5-8C27ECA64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4DE73-44E4-4D07-9E72-3C7A2FC5E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76018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EF7DA4-086D-4975-989D-F6F1E28FC1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163B1-E5F9-44E5-992B-632F9B6BB2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1941E-2A4F-43D6-8DBE-1E171E87A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80F62-228A-450E-8A48-FF22A1286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5135B1-B374-40ED-9B01-4D7E585F6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09132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047E1-8A4A-4CD4-9C88-C64A42D36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45DF7-8866-48BA-A363-A977BA08C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FA5F2-E2E7-4554-A6E4-E92AEFEE2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481C3-418F-407B-A2D2-1650B17D9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5401B-97E6-4B84-998E-99EC566CB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6663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436A2-00FD-4B8F-93BD-6FE2483F0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07ED2-69C8-4124-BF6F-D901D1C22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79EB6-53A7-49CE-9AE3-03D0DC7E8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9EFBE-8BD8-418F-8925-29E5C70A1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A588D-B04B-4808-9EFA-A41C8D2DE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43249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58D7C-F2C6-46CC-BDB1-B1C04FF14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74CCE-E7EF-42F2-97CF-469C8499CE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2626BA-D3B2-4FB2-838E-3E33D0F66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D3F95A-B701-48C5-9A3F-CF39BFD7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5588C0-F9D7-4153-9D71-D6684AA95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E34962-23A5-4EDC-A910-C49310D38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9775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9BEC5-1807-4C76-B2B5-4F1600D57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1E6266-4255-40DC-AC22-E95884058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97F22-4CB9-46F9-81B6-29800C5C86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3B803-9BD6-402F-AF84-732B22E7B5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6C875C-789A-4289-89CA-4ED7A6AEC9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32D79-EC34-44D3-BF01-41316689D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EB785D-EC5A-45A2-925A-055F5A44A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BE17B7-10DE-4A25-B096-5A7032679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80527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9AA7C-A4E2-48EF-82EA-561780801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6F44E-51EA-4E76-89F7-361A31166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9A88FB-B5DE-4F24-9795-F6B771B3F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720BA0-8A51-4BA5-998D-2A4DE8EC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8794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4631C5-ACAC-4DBA-B6EC-7E2A8F9F2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4CFDA0-7BFA-483E-BF37-7020B5E0D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163EE-1117-47AE-85B5-32BE1A19A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36805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B3737-EA21-433D-805E-89DBEF3C6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57AAA-3807-4C5C-AC6F-00E1D488A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4A5C16-7F60-42B4-8EFB-E3C30FD71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7BCF5-05EB-4D65-BC8E-809BD2F3C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C6A79-5887-4098-963C-61CFECB0C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4E925-A774-4A1B-A6C9-FBC97D3A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0038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CA796-7883-4498-AD07-BA4A66FE1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6222C4-8CC9-40DF-AFF0-A95A1749D4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FE807-F875-4C49-AE51-688B0E2AC1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80688E-C155-4840-8F6D-B3A45BB7F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B6B0C-BE18-4ED6-BEBA-D70A6EA18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16719E-DC36-4FA9-8D8C-16653E11B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59453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2CCA21-8549-4E93-A0A8-2F5652349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858F9-7C5C-4591-A2E6-9AD6195ED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0233E-284E-4A6D-839C-1C193CFB2B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F8640-C5D0-4F59-93E2-A853A5CA43B3}" type="datetimeFigureOut">
              <a:rPr lang="vi-VN" smtClean="0"/>
              <a:t>19/03/2025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F1AF4-3F86-4F2D-9EB3-AB4A074F0B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E3EC3-B33B-45EA-B607-2DDA4FBBA3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E73D13-A6C6-40C4-ACF2-28322D86259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3635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microsoft.com/en-us/sql-server/sql-server-downloads" TargetMode="Externa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CAFB50-86FE-4246-8309-AB21C030DE3C}"/>
              </a:ext>
            </a:extLst>
          </p:cNvPr>
          <p:cNvSpPr txBox="1"/>
          <p:nvPr/>
        </p:nvSpPr>
        <p:spPr>
          <a:xfrm flipH="1">
            <a:off x="2335763" y="419876"/>
            <a:ext cx="7520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latin typeface="+mj-lt"/>
              </a:rPr>
              <a:t>Cách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cài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đặt</a:t>
            </a:r>
            <a:r>
              <a:rPr lang="en-US" sz="2800" dirty="0">
                <a:latin typeface="+mj-lt"/>
              </a:rPr>
              <a:t> SQL Server 2022 Dev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991082-AE67-4ACE-8BB3-BD582D8E68B5}"/>
              </a:ext>
            </a:extLst>
          </p:cNvPr>
          <p:cNvSpPr txBox="1"/>
          <p:nvPr/>
        </p:nvSpPr>
        <p:spPr>
          <a:xfrm>
            <a:off x="1492898" y="1558212"/>
            <a:ext cx="1014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 download SQL Server 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https://www.microsoft.com/en-us/sql-server/sql-server-downloads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221770-58FF-4084-9600-2A04C4E57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295" y="2472612"/>
            <a:ext cx="7156977" cy="3536746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ECC915D6-2D44-4F43-BF74-E5ED5ABC4044}"/>
              </a:ext>
            </a:extLst>
          </p:cNvPr>
          <p:cNvSpPr/>
          <p:nvPr/>
        </p:nvSpPr>
        <p:spPr>
          <a:xfrm>
            <a:off x="6398260" y="5280660"/>
            <a:ext cx="670560" cy="6956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3BACB473-6CE7-47E7-89DB-DA8611A9BFF9}"/>
              </a:ext>
            </a:extLst>
          </p:cNvPr>
          <p:cNvSpPr/>
          <p:nvPr/>
        </p:nvSpPr>
        <p:spPr>
          <a:xfrm>
            <a:off x="3611880" y="5475209"/>
            <a:ext cx="2689860" cy="590628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Chọn</a:t>
            </a:r>
            <a:r>
              <a:rPr lang="en-US" dirty="0"/>
              <a:t> Download now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540464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B4043D-EDE0-4671-9243-6D7AA18A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" y="-46752"/>
            <a:ext cx="5852160" cy="3931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0B964C-DD50-4EF2-B53C-851FEA249E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640" y="0"/>
            <a:ext cx="5557520" cy="393192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D4E72BA-9773-4571-968D-9826C6762169}"/>
              </a:ext>
            </a:extLst>
          </p:cNvPr>
          <p:cNvSpPr/>
          <p:nvPr/>
        </p:nvSpPr>
        <p:spPr>
          <a:xfrm>
            <a:off x="1696720" y="1056640"/>
            <a:ext cx="1209040" cy="274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D848DCC-FF0F-4FEA-B355-E9CE6538303C}"/>
              </a:ext>
            </a:extLst>
          </p:cNvPr>
          <p:cNvSpPr/>
          <p:nvPr/>
        </p:nvSpPr>
        <p:spPr>
          <a:xfrm>
            <a:off x="1645920" y="3190240"/>
            <a:ext cx="84328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59E81D-4162-4307-8CDA-6B8107D739F6}"/>
              </a:ext>
            </a:extLst>
          </p:cNvPr>
          <p:cNvSpPr/>
          <p:nvPr/>
        </p:nvSpPr>
        <p:spPr>
          <a:xfrm>
            <a:off x="4500880" y="3647440"/>
            <a:ext cx="518160" cy="2844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6885CF8-30B6-481A-B7EC-8B793F43A87E}"/>
              </a:ext>
            </a:extLst>
          </p:cNvPr>
          <p:cNvSpPr/>
          <p:nvPr/>
        </p:nvSpPr>
        <p:spPr>
          <a:xfrm>
            <a:off x="10668000" y="3647440"/>
            <a:ext cx="518160" cy="3657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D8EF773-5002-4F03-8195-99E06D479D61}"/>
              </a:ext>
            </a:extLst>
          </p:cNvPr>
          <p:cNvSpPr/>
          <p:nvPr/>
        </p:nvSpPr>
        <p:spPr>
          <a:xfrm>
            <a:off x="7995920" y="1818640"/>
            <a:ext cx="1402080" cy="528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41FD99-420C-4F0E-BB39-5DE7965AA2E9}"/>
              </a:ext>
            </a:extLst>
          </p:cNvPr>
          <p:cNvSpPr txBox="1"/>
          <p:nvPr/>
        </p:nvSpPr>
        <p:spPr>
          <a:xfrm>
            <a:off x="-20320" y="4122896"/>
            <a:ext cx="610616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/>
              <a:t>✅ </a:t>
            </a:r>
            <a:r>
              <a:rPr lang="vi-VN" dirty="0" err="1"/>
              <a:t>Nếu</a:t>
            </a:r>
            <a:r>
              <a:rPr lang="vi-VN" dirty="0"/>
              <a:t> </a:t>
            </a:r>
            <a:r>
              <a:rPr lang="vi-VN" dirty="0" err="1"/>
              <a:t>bạn</a:t>
            </a:r>
            <a:r>
              <a:rPr lang="vi-VN" dirty="0"/>
              <a:t> </a:t>
            </a:r>
            <a:r>
              <a:rPr lang="vi-VN" dirty="0" err="1"/>
              <a:t>sử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b="1" dirty="0" err="1"/>
              <a:t>Power</a:t>
            </a:r>
            <a:r>
              <a:rPr lang="vi-VN" b="1" dirty="0"/>
              <a:t> BI </a:t>
            </a:r>
            <a:r>
              <a:rPr lang="vi-VN" b="1" dirty="0" err="1"/>
              <a:t>hoặc</a:t>
            </a:r>
            <a:r>
              <a:rPr lang="vi-VN" b="1" dirty="0"/>
              <a:t> Excel </a:t>
            </a:r>
            <a:r>
              <a:rPr lang="vi-VN" b="1" dirty="0" err="1"/>
              <a:t>Power</a:t>
            </a:r>
            <a:r>
              <a:rPr lang="vi-VN" b="1" dirty="0"/>
              <a:t> </a:t>
            </a:r>
            <a:r>
              <a:rPr lang="vi-VN" b="1" dirty="0" err="1"/>
              <a:t>Pivot</a:t>
            </a:r>
            <a:r>
              <a:rPr lang="vi-VN" dirty="0"/>
              <a:t>, </a:t>
            </a:r>
            <a:r>
              <a:rPr lang="vi-VN" dirty="0" err="1"/>
              <a:t>hãy</a:t>
            </a:r>
            <a:r>
              <a:rPr lang="vi-VN" dirty="0"/>
              <a:t> </a:t>
            </a:r>
            <a:r>
              <a:rPr lang="vi-VN" dirty="0" err="1"/>
              <a:t>giữ</a:t>
            </a:r>
            <a:r>
              <a:rPr lang="vi-VN" dirty="0"/>
              <a:t> </a:t>
            </a:r>
            <a:r>
              <a:rPr lang="vi-VN" b="1" dirty="0" err="1"/>
              <a:t>Tabular</a:t>
            </a:r>
            <a:r>
              <a:rPr lang="vi-VN" b="1" dirty="0"/>
              <a:t> </a:t>
            </a:r>
            <a:r>
              <a:rPr lang="vi-VN" b="1" dirty="0" err="1"/>
              <a:t>Mode</a:t>
            </a:r>
            <a:r>
              <a:rPr lang="vi-VN" dirty="0"/>
              <a:t>.</a:t>
            </a:r>
            <a:br>
              <a:rPr lang="vi-VN" dirty="0"/>
            </a:br>
            <a:r>
              <a:rPr lang="vi-VN" dirty="0"/>
              <a:t>✅ </a:t>
            </a:r>
            <a:r>
              <a:rPr lang="vi-VN" dirty="0" err="1"/>
              <a:t>Nếu</a:t>
            </a:r>
            <a:r>
              <a:rPr lang="vi-VN" dirty="0"/>
              <a:t> </a:t>
            </a:r>
            <a:r>
              <a:rPr lang="vi-VN" dirty="0" err="1"/>
              <a:t>bạn</a:t>
            </a:r>
            <a:r>
              <a:rPr lang="vi-VN" dirty="0"/>
              <a:t> </a:t>
            </a:r>
            <a:r>
              <a:rPr lang="vi-VN" dirty="0" err="1"/>
              <a:t>làm</a:t>
            </a:r>
            <a:r>
              <a:rPr lang="vi-VN" dirty="0"/>
              <a:t> </a:t>
            </a:r>
            <a:r>
              <a:rPr lang="vi-VN" dirty="0" err="1"/>
              <a:t>việc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mô </a:t>
            </a:r>
            <a:r>
              <a:rPr lang="vi-VN" dirty="0" err="1"/>
              <a:t>hình</a:t>
            </a:r>
            <a:r>
              <a:rPr lang="vi-VN" dirty="0"/>
              <a:t> </a:t>
            </a:r>
            <a:r>
              <a:rPr lang="vi-VN" b="1" dirty="0"/>
              <a:t>OLAP </a:t>
            </a:r>
            <a:r>
              <a:rPr lang="vi-VN" b="1" dirty="0" err="1"/>
              <a:t>truyền</a:t>
            </a:r>
            <a:r>
              <a:rPr lang="vi-VN" b="1" dirty="0"/>
              <a:t> </a:t>
            </a:r>
            <a:r>
              <a:rPr lang="vi-VN" b="1" dirty="0" err="1"/>
              <a:t>thống</a:t>
            </a:r>
            <a:r>
              <a:rPr lang="vi-VN" dirty="0"/>
              <a:t>, </a:t>
            </a:r>
            <a:r>
              <a:rPr lang="vi-VN" dirty="0" err="1"/>
              <a:t>chọn</a:t>
            </a:r>
            <a:r>
              <a:rPr lang="vi-VN" dirty="0"/>
              <a:t> </a:t>
            </a:r>
            <a:r>
              <a:rPr lang="vi-VN" b="1" dirty="0" err="1"/>
              <a:t>Multidimensional</a:t>
            </a:r>
            <a:r>
              <a:rPr lang="vi-VN" b="1" dirty="0"/>
              <a:t> </a:t>
            </a:r>
            <a:r>
              <a:rPr lang="vi-VN" b="1" dirty="0" err="1"/>
              <a:t>Mode</a:t>
            </a:r>
            <a:r>
              <a:rPr lang="vi-VN" dirty="0"/>
              <a:t>.</a:t>
            </a:r>
            <a:br>
              <a:rPr lang="vi-VN" dirty="0"/>
            </a:br>
            <a:r>
              <a:rPr lang="vi-VN" dirty="0"/>
              <a:t>🔹 Sau khi </a:t>
            </a:r>
            <a:r>
              <a:rPr lang="vi-VN" dirty="0" err="1"/>
              <a:t>kiểm</a:t>
            </a:r>
            <a:r>
              <a:rPr lang="vi-VN" dirty="0"/>
              <a:t> tra </a:t>
            </a:r>
            <a:r>
              <a:rPr lang="vi-VN" dirty="0" err="1"/>
              <a:t>quyền</a:t>
            </a:r>
            <a:r>
              <a:rPr lang="vi-VN" dirty="0"/>
              <a:t>, </a:t>
            </a:r>
            <a:r>
              <a:rPr lang="vi-VN" dirty="0" err="1"/>
              <a:t>nhấn</a:t>
            </a:r>
            <a:r>
              <a:rPr lang="vi-VN" dirty="0"/>
              <a:t> </a:t>
            </a:r>
            <a:r>
              <a:rPr lang="vi-VN" b="1" dirty="0" err="1"/>
              <a:t>Next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tiếp</a:t>
            </a:r>
            <a:r>
              <a:rPr lang="vi-VN" dirty="0"/>
              <a:t> </a:t>
            </a:r>
            <a:r>
              <a:rPr lang="vi-VN" dirty="0" err="1"/>
              <a:t>tục</a:t>
            </a:r>
            <a:r>
              <a:rPr lang="vi-VN" dirty="0"/>
              <a:t>! 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81001A-514F-42B8-8B5F-9C15EB5A5EEC}"/>
              </a:ext>
            </a:extLst>
          </p:cNvPr>
          <p:cNvSpPr txBox="1"/>
          <p:nvPr/>
        </p:nvSpPr>
        <p:spPr>
          <a:xfrm>
            <a:off x="6134102" y="4122896"/>
            <a:ext cx="61315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/>
              <a:t>✅ </a:t>
            </a:r>
            <a:r>
              <a:rPr lang="vi-VN" dirty="0" err="1"/>
              <a:t>Nếu</a:t>
            </a:r>
            <a:r>
              <a:rPr lang="vi-VN" dirty="0"/>
              <a:t> </a:t>
            </a:r>
            <a:r>
              <a:rPr lang="vi-VN" dirty="0" err="1"/>
              <a:t>bạn</a:t>
            </a:r>
            <a:r>
              <a:rPr lang="vi-VN" dirty="0"/>
              <a:t> chưa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chứng</a:t>
            </a:r>
            <a:r>
              <a:rPr lang="vi-VN" dirty="0"/>
              <a:t> </a:t>
            </a:r>
            <a:r>
              <a:rPr lang="vi-VN" dirty="0" err="1"/>
              <a:t>chỉ</a:t>
            </a:r>
            <a:r>
              <a:rPr lang="vi-VN" dirty="0"/>
              <a:t> SSL, </a:t>
            </a:r>
            <a:r>
              <a:rPr lang="vi-VN" dirty="0" err="1"/>
              <a:t>hãy</a:t>
            </a:r>
            <a:r>
              <a:rPr lang="vi-VN" dirty="0"/>
              <a:t> </a:t>
            </a:r>
            <a:r>
              <a:rPr lang="vi-VN" dirty="0" err="1"/>
              <a:t>giữ</a:t>
            </a:r>
            <a:r>
              <a:rPr lang="vi-VN" dirty="0"/>
              <a:t> nguyên </a:t>
            </a:r>
            <a:r>
              <a:rPr lang="vi-VN" dirty="0" err="1"/>
              <a:t>tùy</a:t>
            </a:r>
            <a:r>
              <a:rPr lang="vi-VN" dirty="0"/>
              <a:t> </a:t>
            </a:r>
            <a:r>
              <a:rPr lang="vi-VN" dirty="0" err="1"/>
              <a:t>chọn</a:t>
            </a:r>
            <a:r>
              <a:rPr lang="vi-VN" dirty="0"/>
              <a:t> </a:t>
            </a:r>
            <a:r>
              <a:rPr lang="vi-VN" b="1" dirty="0"/>
              <a:t>"</a:t>
            </a:r>
            <a:r>
              <a:rPr lang="vi-VN" b="1" dirty="0" err="1"/>
              <a:t>Create</a:t>
            </a:r>
            <a:r>
              <a:rPr lang="vi-VN" b="1" dirty="0"/>
              <a:t> a </a:t>
            </a:r>
            <a:r>
              <a:rPr lang="vi-VN" b="1" dirty="0" err="1"/>
              <a:t>new</a:t>
            </a:r>
            <a:r>
              <a:rPr lang="vi-VN" b="1" dirty="0"/>
              <a:t> SSL </a:t>
            </a:r>
            <a:r>
              <a:rPr lang="vi-VN" b="1" dirty="0" err="1"/>
              <a:t>certificate</a:t>
            </a:r>
            <a:r>
              <a:rPr lang="vi-VN" b="1" dirty="0"/>
              <a:t>"</a:t>
            </a:r>
            <a:r>
              <a:rPr lang="vi-VN" dirty="0"/>
              <a:t>.</a:t>
            </a:r>
            <a:br>
              <a:rPr lang="vi-VN" dirty="0"/>
            </a:br>
            <a:r>
              <a:rPr lang="vi-VN" dirty="0"/>
              <a:t>✅ </a:t>
            </a:r>
            <a:r>
              <a:rPr lang="vi-VN" dirty="0" err="1"/>
              <a:t>Nếu</a:t>
            </a:r>
            <a:r>
              <a:rPr lang="vi-VN" dirty="0"/>
              <a:t> </a:t>
            </a:r>
            <a:r>
              <a:rPr lang="vi-VN" dirty="0" err="1"/>
              <a:t>bạn</a:t>
            </a:r>
            <a:r>
              <a:rPr lang="vi-VN" dirty="0"/>
              <a:t> </a:t>
            </a:r>
            <a:r>
              <a:rPr lang="vi-VN" dirty="0" err="1"/>
              <a:t>đã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chứng</a:t>
            </a:r>
            <a:r>
              <a:rPr lang="vi-VN" dirty="0"/>
              <a:t> </a:t>
            </a:r>
            <a:r>
              <a:rPr lang="vi-VN" dirty="0" err="1"/>
              <a:t>chỉ</a:t>
            </a:r>
            <a:r>
              <a:rPr lang="vi-VN" dirty="0"/>
              <a:t> SSL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lệ</a:t>
            </a:r>
            <a:r>
              <a:rPr lang="vi-VN" dirty="0"/>
              <a:t>, </a:t>
            </a:r>
            <a:r>
              <a:rPr lang="vi-VN" dirty="0" err="1"/>
              <a:t>hãy</a:t>
            </a:r>
            <a:r>
              <a:rPr lang="vi-VN" dirty="0"/>
              <a:t> </a:t>
            </a:r>
            <a:r>
              <a:rPr lang="vi-VN" dirty="0" err="1"/>
              <a:t>chọn</a:t>
            </a:r>
            <a:r>
              <a:rPr lang="vi-VN" dirty="0"/>
              <a:t> </a:t>
            </a:r>
            <a:r>
              <a:rPr lang="vi-VN" b="1" dirty="0"/>
              <a:t>"</a:t>
            </a:r>
            <a:r>
              <a:rPr lang="vi-VN" b="1" dirty="0" err="1"/>
              <a:t>Use</a:t>
            </a:r>
            <a:r>
              <a:rPr lang="vi-VN" b="1" dirty="0"/>
              <a:t> an </a:t>
            </a:r>
            <a:r>
              <a:rPr lang="vi-VN" b="1" dirty="0" err="1"/>
              <a:t>existing</a:t>
            </a:r>
            <a:r>
              <a:rPr lang="vi-VN" b="1" dirty="0"/>
              <a:t> SSL </a:t>
            </a:r>
            <a:r>
              <a:rPr lang="vi-VN" b="1" dirty="0" err="1"/>
              <a:t>certificate</a:t>
            </a:r>
            <a:r>
              <a:rPr lang="vi-VN" b="1" dirty="0"/>
              <a:t>"</a:t>
            </a:r>
            <a:r>
              <a:rPr lang="vi-VN" dirty="0"/>
              <a:t>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nhập</a:t>
            </a:r>
            <a:r>
              <a:rPr lang="vi-VN" dirty="0"/>
              <a:t> </a:t>
            </a:r>
            <a:r>
              <a:rPr lang="vi-VN" dirty="0" err="1"/>
              <a:t>đường</a:t>
            </a:r>
            <a:r>
              <a:rPr lang="vi-VN" dirty="0"/>
              <a:t> </a:t>
            </a:r>
            <a:r>
              <a:rPr lang="vi-VN" dirty="0" err="1"/>
              <a:t>dẫn</a:t>
            </a:r>
            <a:r>
              <a:rPr lang="vi-VN" dirty="0"/>
              <a:t> </a:t>
            </a:r>
            <a:r>
              <a:rPr lang="vi-VN" dirty="0" err="1"/>
              <a:t>chứng</a:t>
            </a:r>
            <a:r>
              <a:rPr lang="vi-VN" dirty="0"/>
              <a:t> </a:t>
            </a:r>
            <a:r>
              <a:rPr lang="vi-VN" dirty="0" err="1"/>
              <a:t>chỉ</a:t>
            </a:r>
            <a:r>
              <a:rPr lang="vi-VN" dirty="0"/>
              <a:t>.</a:t>
            </a:r>
            <a:br>
              <a:rPr lang="vi-VN" dirty="0"/>
            </a:br>
            <a:r>
              <a:rPr lang="vi-VN" dirty="0"/>
              <a:t>🔹 </a:t>
            </a:r>
            <a:r>
              <a:rPr lang="vi-VN" dirty="0" err="1"/>
              <a:t>Nhấn</a:t>
            </a:r>
            <a:r>
              <a:rPr lang="vi-VN" dirty="0"/>
              <a:t> </a:t>
            </a:r>
            <a:r>
              <a:rPr lang="vi-VN" b="1" dirty="0" err="1"/>
              <a:t>Next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tiếp</a:t>
            </a:r>
            <a:r>
              <a:rPr lang="vi-VN" dirty="0"/>
              <a:t> </a:t>
            </a:r>
            <a:r>
              <a:rPr lang="vi-VN" dirty="0" err="1"/>
              <a:t>tục</a:t>
            </a:r>
            <a:r>
              <a:rPr lang="vi-VN" dirty="0"/>
              <a:t> </a:t>
            </a:r>
            <a:r>
              <a:rPr lang="vi-VN" dirty="0" err="1"/>
              <a:t>cài</a:t>
            </a:r>
            <a:r>
              <a:rPr lang="vi-VN" dirty="0"/>
              <a:t> </a:t>
            </a:r>
            <a:r>
              <a:rPr lang="vi-VN" dirty="0" err="1"/>
              <a:t>đặt</a:t>
            </a:r>
            <a:r>
              <a:rPr lang="vi-VN" dirty="0"/>
              <a:t>! 🚀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7E95D76-8900-44B1-8719-D225F509E06C}"/>
              </a:ext>
            </a:extLst>
          </p:cNvPr>
          <p:cNvSpPr/>
          <p:nvPr/>
        </p:nvSpPr>
        <p:spPr>
          <a:xfrm>
            <a:off x="7292340" y="3119358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12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7118BE-B408-4922-A53E-B41702734EC7}"/>
              </a:ext>
            </a:extLst>
          </p:cNvPr>
          <p:cNvSpPr/>
          <p:nvPr/>
        </p:nvSpPr>
        <p:spPr>
          <a:xfrm>
            <a:off x="518160" y="329946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11</a:t>
            </a:r>
            <a:endParaRPr lang="vi-V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574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47A11D-11FA-4ACA-97C2-4E5678FA5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5648960" cy="38303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A7ACE6-5A9A-4726-8F30-050470111E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1440"/>
            <a:ext cx="5782641" cy="383032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D9CB14D-52B2-442B-B2EB-2524A807F39F}"/>
              </a:ext>
            </a:extLst>
          </p:cNvPr>
          <p:cNvSpPr/>
          <p:nvPr/>
        </p:nvSpPr>
        <p:spPr>
          <a:xfrm>
            <a:off x="4419600" y="3596640"/>
            <a:ext cx="629920" cy="2336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CA1F5A2-87F0-4EF6-86E1-328E3DBF2E45}"/>
              </a:ext>
            </a:extLst>
          </p:cNvPr>
          <p:cNvSpPr/>
          <p:nvPr/>
        </p:nvSpPr>
        <p:spPr>
          <a:xfrm>
            <a:off x="11064240" y="3596640"/>
            <a:ext cx="721360" cy="3251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BA12DA-8342-404B-83A9-1F39E0B9376F}"/>
              </a:ext>
            </a:extLst>
          </p:cNvPr>
          <p:cNvSpPr txBox="1"/>
          <p:nvPr/>
        </p:nvSpPr>
        <p:spPr>
          <a:xfrm>
            <a:off x="223520" y="424749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/>
              <a:t>🔹 </a:t>
            </a:r>
            <a:r>
              <a:rPr lang="vi-VN" dirty="0" err="1"/>
              <a:t>Nhấn</a:t>
            </a:r>
            <a:r>
              <a:rPr lang="vi-VN" dirty="0"/>
              <a:t> </a:t>
            </a:r>
            <a:r>
              <a:rPr lang="vi-VN" b="1" dirty="0" err="1"/>
              <a:t>Install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bắt</a:t>
            </a:r>
            <a:r>
              <a:rPr lang="vi-VN" dirty="0"/>
              <a:t> </a:t>
            </a:r>
            <a:r>
              <a:rPr lang="vi-VN" dirty="0" err="1"/>
              <a:t>đầu</a:t>
            </a:r>
            <a:r>
              <a:rPr lang="vi-VN" dirty="0"/>
              <a:t> </a:t>
            </a:r>
            <a:r>
              <a:rPr lang="vi-VN" dirty="0" err="1"/>
              <a:t>quá</a:t>
            </a:r>
            <a:r>
              <a:rPr lang="vi-VN" dirty="0"/>
              <a:t> </a:t>
            </a:r>
            <a:r>
              <a:rPr lang="vi-VN" dirty="0" err="1"/>
              <a:t>trình</a:t>
            </a:r>
            <a:r>
              <a:rPr lang="vi-VN" dirty="0"/>
              <a:t> </a:t>
            </a:r>
            <a:r>
              <a:rPr lang="vi-VN" dirty="0" err="1"/>
              <a:t>cài</a:t>
            </a:r>
            <a:r>
              <a:rPr lang="vi-VN" dirty="0"/>
              <a:t> </a:t>
            </a:r>
            <a:r>
              <a:rPr lang="vi-VN" dirty="0" err="1"/>
              <a:t>đặt</a:t>
            </a:r>
            <a:r>
              <a:rPr lang="vi-VN" dirty="0"/>
              <a:t>! 🚀</a:t>
            </a:r>
            <a:br>
              <a:rPr lang="vi-VN" dirty="0"/>
            </a:br>
            <a:r>
              <a:rPr lang="vi-VN" dirty="0"/>
              <a:t>🔹 Theo </a:t>
            </a:r>
            <a:r>
              <a:rPr lang="vi-VN" dirty="0" err="1"/>
              <a:t>dõi</a:t>
            </a:r>
            <a:r>
              <a:rPr lang="vi-VN" dirty="0"/>
              <a:t> </a:t>
            </a:r>
            <a:r>
              <a:rPr lang="vi-VN" b="1" dirty="0" err="1"/>
              <a:t>Installation</a:t>
            </a:r>
            <a:r>
              <a:rPr lang="vi-VN" b="1" dirty="0"/>
              <a:t> </a:t>
            </a:r>
            <a:r>
              <a:rPr lang="vi-VN" b="1" dirty="0" err="1"/>
              <a:t>Progress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đảm</a:t>
            </a:r>
            <a:r>
              <a:rPr lang="vi-VN" dirty="0"/>
              <a:t> </a:t>
            </a:r>
            <a:r>
              <a:rPr lang="vi-VN" dirty="0" err="1"/>
              <a:t>bảo</a:t>
            </a:r>
            <a:r>
              <a:rPr lang="vi-VN" dirty="0"/>
              <a:t> </a:t>
            </a:r>
            <a:r>
              <a:rPr lang="vi-VN" dirty="0" err="1"/>
              <a:t>mọi</a:t>
            </a:r>
            <a:r>
              <a:rPr lang="vi-VN" dirty="0"/>
              <a:t> </a:t>
            </a:r>
            <a:r>
              <a:rPr lang="vi-VN" dirty="0" err="1"/>
              <a:t>thứ</a:t>
            </a:r>
            <a:r>
              <a:rPr lang="vi-VN" dirty="0"/>
              <a:t> </a:t>
            </a:r>
            <a:r>
              <a:rPr lang="vi-VN" dirty="0" err="1"/>
              <a:t>diễn</a:t>
            </a:r>
            <a:r>
              <a:rPr lang="vi-VN" dirty="0"/>
              <a:t> ra suôn </a:t>
            </a:r>
            <a:r>
              <a:rPr lang="vi-VN" dirty="0" err="1"/>
              <a:t>sẻ</a:t>
            </a:r>
            <a:r>
              <a:rPr lang="vi-VN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5CE0D7-0F72-48CB-AABE-218718FF54BF}"/>
              </a:ext>
            </a:extLst>
          </p:cNvPr>
          <p:cNvSpPr txBox="1"/>
          <p:nvPr/>
        </p:nvSpPr>
        <p:spPr>
          <a:xfrm>
            <a:off x="6756400" y="4247495"/>
            <a:ext cx="4683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,  </a:t>
            </a:r>
            <a:r>
              <a:rPr lang="en-US" dirty="0" err="1"/>
              <a:t>nhấn</a:t>
            </a:r>
            <a:r>
              <a:rPr lang="en-US" dirty="0"/>
              <a:t> Close</a:t>
            </a:r>
            <a:endParaRPr lang="vi-VN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FF455AC-484A-4F26-B8E8-87D309549977}"/>
              </a:ext>
            </a:extLst>
          </p:cNvPr>
          <p:cNvSpPr/>
          <p:nvPr/>
        </p:nvSpPr>
        <p:spPr>
          <a:xfrm>
            <a:off x="6832600" y="306070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14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83DC2-012E-42A2-BBA0-1AD085A420BA}"/>
              </a:ext>
            </a:extLst>
          </p:cNvPr>
          <p:cNvSpPr/>
          <p:nvPr/>
        </p:nvSpPr>
        <p:spPr>
          <a:xfrm>
            <a:off x="675640" y="3060700"/>
            <a:ext cx="975360" cy="704195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13</a:t>
            </a:r>
            <a:endParaRPr lang="vi-V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921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0DB086-5BFC-432D-9DE4-B930C1C4A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571" y="440665"/>
            <a:ext cx="1497376" cy="140980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644F53D8-9B00-4D9C-9143-0A761D4A617E}"/>
              </a:ext>
            </a:extLst>
          </p:cNvPr>
          <p:cNvSpPr/>
          <p:nvPr/>
        </p:nvSpPr>
        <p:spPr>
          <a:xfrm>
            <a:off x="1319691" y="518315"/>
            <a:ext cx="5135880" cy="1254501"/>
          </a:xfrm>
          <a:prstGeom prst="rightArrow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Sau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khi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tải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ta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file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như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hình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.Click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vào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file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để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bắt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đầu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cài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đặt</a:t>
            </a:r>
            <a:endParaRPr lang="vi-VN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3F19E7-9F5D-419E-8301-54F078BFB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564" y="2789431"/>
            <a:ext cx="6273328" cy="3743268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C5737A8A-E8D1-4882-9629-48BF26399052}"/>
              </a:ext>
            </a:extLst>
          </p:cNvPr>
          <p:cNvSpPr/>
          <p:nvPr/>
        </p:nvSpPr>
        <p:spPr>
          <a:xfrm>
            <a:off x="7053942" y="1918362"/>
            <a:ext cx="326571" cy="8710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50F3FE1-0C79-4BCD-80E3-BEF022679C3A}"/>
              </a:ext>
            </a:extLst>
          </p:cNvPr>
          <p:cNvSpPr/>
          <p:nvPr/>
        </p:nvSpPr>
        <p:spPr>
          <a:xfrm>
            <a:off x="8347587" y="3952568"/>
            <a:ext cx="1553497" cy="609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5CB83F-C13F-43AF-AE7B-46814E675C03}"/>
              </a:ext>
            </a:extLst>
          </p:cNvPr>
          <p:cNvSpPr txBox="1"/>
          <p:nvPr/>
        </p:nvSpPr>
        <p:spPr>
          <a:xfrm>
            <a:off x="8091948" y="3055369"/>
            <a:ext cx="15534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</a:t>
            </a:r>
            <a:r>
              <a:rPr lang="en-US" dirty="0" err="1">
                <a:solidFill>
                  <a:srgbClr val="FF0000"/>
                </a:solidFill>
              </a:rPr>
              <a:t>vào</a:t>
            </a:r>
            <a:r>
              <a:rPr lang="en-US" dirty="0">
                <a:solidFill>
                  <a:srgbClr val="FF0000"/>
                </a:solidFill>
              </a:rPr>
              <a:t> download media</a:t>
            </a:r>
            <a:endParaRPr lang="vi-V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573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4BB02D1-656E-4806-97A6-C8963F5CAE5D}"/>
              </a:ext>
            </a:extLst>
          </p:cNvPr>
          <p:cNvGrpSpPr/>
          <p:nvPr/>
        </p:nvGrpSpPr>
        <p:grpSpPr>
          <a:xfrm>
            <a:off x="178336" y="32642"/>
            <a:ext cx="4847304" cy="3232355"/>
            <a:chOff x="502428" y="211112"/>
            <a:chExt cx="4847304" cy="32323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39D3DA77-55C7-476C-83A0-DF4333129502}"/>
                </a:ext>
              </a:extLst>
            </p:cNvPr>
            <p:cNvSpPr/>
            <p:nvPr/>
          </p:nvSpPr>
          <p:spPr>
            <a:xfrm>
              <a:off x="502428" y="211112"/>
              <a:ext cx="4847304" cy="3232355"/>
            </a:xfrm>
            <a:prstGeom prst="roundRect">
              <a:avLst/>
            </a:prstGeom>
            <a:blipFill>
              <a:blip r:embed="rId2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err="1"/>
                <a:t>Chọn</a:t>
              </a:r>
              <a:r>
                <a:rPr lang="en-US" dirty="0"/>
                <a:t> ISO + </a:t>
              </a:r>
              <a:r>
                <a:rPr lang="en-US" dirty="0" err="1"/>
                <a:t>bấm</a:t>
              </a:r>
              <a:r>
                <a:rPr lang="en-US" dirty="0"/>
                <a:t> download</a:t>
              </a:r>
              <a:endParaRPr lang="vi-VN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97B8030-17B1-4660-816F-C7B9754D49F7}"/>
                </a:ext>
              </a:extLst>
            </p:cNvPr>
            <p:cNvSpPr/>
            <p:nvPr/>
          </p:nvSpPr>
          <p:spPr>
            <a:xfrm>
              <a:off x="746760" y="1462301"/>
              <a:ext cx="2179320" cy="35052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9AE5E74-DF88-42C5-B778-14022C836716}"/>
                </a:ext>
              </a:extLst>
            </p:cNvPr>
            <p:cNvSpPr/>
            <p:nvPr/>
          </p:nvSpPr>
          <p:spPr>
            <a:xfrm>
              <a:off x="4389120" y="2979420"/>
              <a:ext cx="754380" cy="33528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55B14D4-AC92-422A-8D2C-0E909746F1EF}"/>
                </a:ext>
              </a:extLst>
            </p:cNvPr>
            <p:cNvSpPr/>
            <p:nvPr/>
          </p:nvSpPr>
          <p:spPr>
            <a:xfrm>
              <a:off x="962339" y="2707641"/>
              <a:ext cx="1035693" cy="5046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</a:rPr>
                <a:t>Bước</a:t>
              </a:r>
              <a:r>
                <a:rPr lang="en-US" dirty="0">
                  <a:solidFill>
                    <a:srgbClr val="FF0000"/>
                  </a:solidFill>
                </a:rPr>
                <a:t> 1</a:t>
              </a:r>
              <a:endParaRPr lang="vi-VN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5BC4FC4-BA28-4F2C-A37E-C456BEA9010F}"/>
              </a:ext>
            </a:extLst>
          </p:cNvPr>
          <p:cNvGrpSpPr/>
          <p:nvPr/>
        </p:nvGrpSpPr>
        <p:grpSpPr>
          <a:xfrm>
            <a:off x="6641692" y="196645"/>
            <a:ext cx="4847304" cy="3232354"/>
            <a:chOff x="6641692" y="196645"/>
            <a:chExt cx="4847304" cy="3232354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B75DBDFE-D927-4907-B69E-398C57121CF9}"/>
                </a:ext>
              </a:extLst>
            </p:cNvPr>
            <p:cNvSpPr/>
            <p:nvPr/>
          </p:nvSpPr>
          <p:spPr>
            <a:xfrm>
              <a:off x="6641692" y="196645"/>
              <a:ext cx="4847304" cy="3232354"/>
            </a:xfrm>
            <a:prstGeom prst="round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Chờ</a:t>
              </a:r>
              <a:r>
                <a:rPr lang="en-US" dirty="0"/>
                <a:t> SQL </a:t>
              </a:r>
              <a:r>
                <a:rPr lang="en-US" dirty="0" err="1"/>
                <a:t>cài</a:t>
              </a:r>
              <a:r>
                <a:rPr lang="en-US" dirty="0"/>
                <a:t> </a:t>
              </a:r>
              <a:r>
                <a:rPr lang="en-US" dirty="0" err="1"/>
                <a:t>đặt</a:t>
              </a:r>
              <a:endParaRPr lang="vi-VN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548E6A-3646-4B9C-9352-DD4EB5C5742F}"/>
                </a:ext>
              </a:extLst>
            </p:cNvPr>
            <p:cNvSpPr/>
            <p:nvPr/>
          </p:nvSpPr>
          <p:spPr>
            <a:xfrm>
              <a:off x="7016741" y="2641615"/>
              <a:ext cx="1035693" cy="50544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</a:rPr>
                <a:t>Bước</a:t>
              </a:r>
              <a:r>
                <a:rPr lang="en-US" dirty="0">
                  <a:solidFill>
                    <a:srgbClr val="FF0000"/>
                  </a:solidFill>
                </a:rPr>
                <a:t> 2</a:t>
              </a:r>
              <a:endParaRPr lang="vi-VN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6F2C5C0-C9D7-4888-B73E-8F2D2F95BDEB}"/>
              </a:ext>
            </a:extLst>
          </p:cNvPr>
          <p:cNvGrpSpPr/>
          <p:nvPr/>
        </p:nvGrpSpPr>
        <p:grpSpPr>
          <a:xfrm>
            <a:off x="3205130" y="3593004"/>
            <a:ext cx="4847304" cy="3232354"/>
            <a:chOff x="3885708" y="3625646"/>
            <a:chExt cx="4847304" cy="3232354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D584F6B0-5AD4-42B8-ACFA-66777D223560}"/>
                </a:ext>
              </a:extLst>
            </p:cNvPr>
            <p:cNvSpPr/>
            <p:nvPr/>
          </p:nvSpPr>
          <p:spPr>
            <a:xfrm>
              <a:off x="3885708" y="3625646"/>
              <a:ext cx="4847304" cy="3232354"/>
            </a:xfrm>
            <a:prstGeom prst="roundRect">
              <a:avLst/>
            </a:pr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Cài</a:t>
              </a:r>
              <a:r>
                <a:rPr lang="en-US" dirty="0"/>
                <a:t> </a:t>
              </a:r>
              <a:r>
                <a:rPr lang="en-US" dirty="0" err="1"/>
                <a:t>đặt</a:t>
              </a:r>
              <a:r>
                <a:rPr lang="en-US" dirty="0"/>
                <a:t> </a:t>
              </a:r>
              <a:r>
                <a:rPr lang="en-US" dirty="0" err="1"/>
                <a:t>thành</a:t>
              </a:r>
              <a:r>
                <a:rPr lang="en-US" dirty="0"/>
                <a:t> </a:t>
              </a:r>
              <a:r>
                <a:rPr lang="en-US" dirty="0" err="1"/>
                <a:t>công</a:t>
              </a:r>
              <a:r>
                <a:rPr lang="en-US" dirty="0"/>
                <a:t> + </a:t>
              </a:r>
              <a:r>
                <a:rPr lang="en-US" dirty="0" err="1"/>
                <a:t>bấm</a:t>
              </a:r>
              <a:r>
                <a:rPr lang="en-US" dirty="0"/>
                <a:t> Close </a:t>
              </a:r>
              <a:endParaRPr lang="vi-VN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1671096-E040-4A4D-9A57-B2EE2B667201}"/>
                </a:ext>
              </a:extLst>
            </p:cNvPr>
            <p:cNvSpPr/>
            <p:nvPr/>
          </p:nvSpPr>
          <p:spPr>
            <a:xfrm>
              <a:off x="7702296" y="6409944"/>
              <a:ext cx="896112" cy="35809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E6956F-DC0C-4003-AD23-42F7F03A0E6F}"/>
                </a:ext>
              </a:extLst>
            </p:cNvPr>
            <p:cNvSpPr/>
            <p:nvPr/>
          </p:nvSpPr>
          <p:spPr>
            <a:xfrm>
              <a:off x="4248463" y="6084368"/>
              <a:ext cx="1035693" cy="5046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</a:rPr>
                <a:t>Bước</a:t>
              </a:r>
              <a:r>
                <a:rPr lang="en-US" dirty="0">
                  <a:solidFill>
                    <a:srgbClr val="FF0000"/>
                  </a:solidFill>
                </a:rPr>
                <a:t> 3</a:t>
              </a:r>
              <a:endParaRPr lang="vi-VN" dirty="0"/>
            </a:p>
          </p:txBody>
        </p:sp>
      </p:grpSp>
    </p:spTree>
    <p:extLst>
      <p:ext uri="{BB962C8B-B14F-4D97-AF65-F5344CB8AC3E}">
        <p14:creationId xmlns:p14="http://schemas.microsoft.com/office/powerpoint/2010/main" val="4026381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717EAD3-43A0-4EAC-B499-85D6C75E389F}"/>
              </a:ext>
            </a:extLst>
          </p:cNvPr>
          <p:cNvGrpSpPr/>
          <p:nvPr/>
        </p:nvGrpSpPr>
        <p:grpSpPr>
          <a:xfrm>
            <a:off x="478662" y="312242"/>
            <a:ext cx="3802380" cy="2480338"/>
            <a:chOff x="397783" y="371837"/>
            <a:chExt cx="3802380" cy="248033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0237C98-8BF3-4D1B-8448-152C9FE1A757}"/>
                </a:ext>
              </a:extLst>
            </p:cNvPr>
            <p:cNvSpPr txBox="1"/>
            <p:nvPr/>
          </p:nvSpPr>
          <p:spPr>
            <a:xfrm flipH="1">
              <a:off x="397783" y="371837"/>
              <a:ext cx="38023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Sau </a:t>
              </a:r>
              <a:r>
                <a:rPr lang="en-US" dirty="0" err="1"/>
                <a:t>khi</a:t>
              </a:r>
              <a:r>
                <a:rPr lang="en-US" dirty="0"/>
                <a:t> </a:t>
              </a:r>
              <a:r>
                <a:rPr lang="en-US" dirty="0" err="1"/>
                <a:t>cài</a:t>
              </a:r>
              <a:r>
                <a:rPr lang="en-US" dirty="0"/>
                <a:t> </a:t>
              </a:r>
              <a:r>
                <a:rPr lang="en-US" dirty="0" err="1"/>
                <a:t>đặt</a:t>
              </a:r>
              <a:r>
                <a:rPr lang="en-US" dirty="0"/>
                <a:t> </a:t>
              </a:r>
              <a:r>
                <a:rPr lang="en-US" dirty="0" err="1"/>
                <a:t>xong</a:t>
              </a:r>
              <a:r>
                <a:rPr lang="en-US" dirty="0"/>
                <a:t> iso ta </a:t>
              </a:r>
              <a:r>
                <a:rPr lang="en-US" dirty="0" err="1"/>
                <a:t>được</a:t>
              </a:r>
              <a:r>
                <a:rPr lang="en-US" dirty="0"/>
                <a:t> </a:t>
              </a:r>
              <a:r>
                <a:rPr lang="en-US" dirty="0" err="1"/>
                <a:t>một</a:t>
              </a:r>
              <a:r>
                <a:rPr lang="en-US" dirty="0"/>
                <a:t> file </a:t>
              </a:r>
              <a:r>
                <a:rPr lang="en-US" dirty="0" err="1"/>
                <a:t>như</a:t>
              </a:r>
              <a:r>
                <a:rPr lang="en-US" dirty="0"/>
                <a:t> </a:t>
              </a:r>
              <a:r>
                <a:rPr lang="en-US" dirty="0" err="1"/>
                <a:t>hình</a:t>
              </a:r>
              <a:r>
                <a:rPr lang="en-US" dirty="0"/>
                <a:t> </a:t>
              </a:r>
              <a:r>
                <a:rPr lang="en-US" dirty="0" err="1"/>
                <a:t>bên</a:t>
              </a:r>
              <a:r>
                <a:rPr lang="en-US" dirty="0"/>
                <a:t>. Click </a:t>
              </a:r>
              <a:r>
                <a:rPr lang="en-US" dirty="0" err="1"/>
                <a:t>và</a:t>
              </a:r>
              <a:r>
                <a:rPr lang="en-US" dirty="0"/>
                <a:t> </a:t>
              </a:r>
              <a:r>
                <a:rPr lang="en-US" dirty="0" err="1"/>
                <a:t>mở</a:t>
              </a:r>
              <a:r>
                <a:rPr lang="en-US" dirty="0"/>
                <a:t> </a:t>
              </a:r>
              <a:r>
                <a:rPr lang="en-US" dirty="0" err="1"/>
                <a:t>nó</a:t>
              </a:r>
              <a:r>
                <a:rPr lang="en-US" dirty="0"/>
                <a:t> </a:t>
              </a:r>
              <a:r>
                <a:rPr lang="en-US" dirty="0" err="1"/>
                <a:t>lên</a:t>
              </a:r>
              <a:r>
                <a:rPr lang="en-US" dirty="0"/>
                <a:t>.</a:t>
              </a:r>
              <a:endParaRPr lang="vi-VN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A6FD7E2-6509-478D-A9EA-259D2029E57E}"/>
                </a:ext>
              </a:extLst>
            </p:cNvPr>
            <p:cNvGrpSpPr/>
            <p:nvPr/>
          </p:nvGrpSpPr>
          <p:grpSpPr>
            <a:xfrm>
              <a:off x="454404" y="1869195"/>
              <a:ext cx="3139440" cy="982980"/>
              <a:chOff x="2545080" y="3154792"/>
              <a:chExt cx="3139440" cy="98298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0EA3FE98-5FA1-45A2-9092-5D585D5FA0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36147" y="3337560"/>
                <a:ext cx="2848373" cy="800212"/>
              </a:xfrm>
              <a:prstGeom prst="rect">
                <a:avLst/>
              </a:prstGeom>
            </p:spPr>
          </p:pic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FFDA2C9E-9828-4225-8555-76C9BB998C4B}"/>
                  </a:ext>
                </a:extLst>
              </p:cNvPr>
              <p:cNvSpPr/>
              <p:nvPr/>
            </p:nvSpPr>
            <p:spPr>
              <a:xfrm>
                <a:off x="2545080" y="3154792"/>
                <a:ext cx="3139440" cy="98298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</p:grp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272BDC3-0C10-4C05-93F3-716E55B71E33}"/>
                </a:ext>
              </a:extLst>
            </p:cNvPr>
            <p:cNvCxnSpPr/>
            <p:nvPr/>
          </p:nvCxnSpPr>
          <p:spPr>
            <a:xfrm>
              <a:off x="2024124" y="1229115"/>
              <a:ext cx="0" cy="640080"/>
            </a:xfrm>
            <a:prstGeom prst="straightConnector1">
              <a:avLst/>
            </a:prstGeom>
            <a:ln w="0">
              <a:solidFill>
                <a:schemeClr val="accent2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9FE393-90B3-4D11-8AC0-17F8584968F1}"/>
              </a:ext>
            </a:extLst>
          </p:cNvPr>
          <p:cNvCxnSpPr>
            <a:stCxn id="7" idx="6"/>
          </p:cNvCxnSpPr>
          <p:nvPr/>
        </p:nvCxnSpPr>
        <p:spPr>
          <a:xfrm flipV="1">
            <a:off x="3674723" y="2274122"/>
            <a:ext cx="1016256" cy="26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D7356F1-FD84-47A0-9AE6-F9B15DE05CB2}"/>
              </a:ext>
            </a:extLst>
          </p:cNvPr>
          <p:cNvGrpSpPr/>
          <p:nvPr/>
        </p:nvGrpSpPr>
        <p:grpSpPr>
          <a:xfrm>
            <a:off x="4427220" y="4141742"/>
            <a:ext cx="4587240" cy="2308859"/>
            <a:chOff x="4281042" y="4141742"/>
            <a:chExt cx="4587240" cy="230885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F6CF38-7D5C-46A5-A13B-EAEAFFC25F28}"/>
                </a:ext>
              </a:extLst>
            </p:cNvPr>
            <p:cNvSpPr/>
            <p:nvPr/>
          </p:nvSpPr>
          <p:spPr>
            <a:xfrm>
              <a:off x="4281042" y="4141742"/>
              <a:ext cx="4587240" cy="2308859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4C2EC2D-221E-4F81-B891-B56C16442250}"/>
                </a:ext>
              </a:extLst>
            </p:cNvPr>
            <p:cNvSpPr/>
            <p:nvPr/>
          </p:nvSpPr>
          <p:spPr>
            <a:xfrm>
              <a:off x="4318000" y="4340860"/>
              <a:ext cx="317500" cy="12446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EAFB7E9-CB01-41B3-8EC2-70D102DE5490}"/>
              </a:ext>
            </a:extLst>
          </p:cNvPr>
          <p:cNvGrpSpPr/>
          <p:nvPr/>
        </p:nvGrpSpPr>
        <p:grpSpPr>
          <a:xfrm>
            <a:off x="4716780" y="1265547"/>
            <a:ext cx="3718560" cy="3245493"/>
            <a:chOff x="4716780" y="1265547"/>
            <a:chExt cx="3718560" cy="3245493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769A7BFB-6410-4A7D-9789-6E8C905CFFD0}"/>
                </a:ext>
              </a:extLst>
            </p:cNvPr>
            <p:cNvSpPr/>
            <p:nvPr/>
          </p:nvSpPr>
          <p:spPr>
            <a:xfrm>
              <a:off x="4716780" y="1265547"/>
              <a:ext cx="3718560" cy="2051150"/>
            </a:xfrm>
            <a:prstGeom prst="roundRect">
              <a:avLst/>
            </a:pr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E300780-7B10-46BE-99E3-793C5CBC2A4B}"/>
                </a:ext>
              </a:extLst>
            </p:cNvPr>
            <p:cNvSpPr/>
            <p:nvPr/>
          </p:nvSpPr>
          <p:spPr>
            <a:xfrm flipV="1">
              <a:off x="4716780" y="2522790"/>
              <a:ext cx="594360" cy="36170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16E9C93-906B-4876-B616-E629F77C9D58}"/>
                </a:ext>
              </a:extLst>
            </p:cNvPr>
            <p:cNvSpPr txBox="1"/>
            <p:nvPr/>
          </p:nvSpPr>
          <p:spPr>
            <a:xfrm>
              <a:off x="5588257" y="2438637"/>
              <a:ext cx="8458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C</a:t>
              </a:r>
              <a:r>
                <a:rPr lang="en-US" sz="2000" dirty="0" err="1"/>
                <a:t>họn</a:t>
              </a:r>
              <a:r>
                <a:rPr lang="en-US" sz="2000" dirty="0"/>
                <a:t> setup</a:t>
              </a:r>
              <a:endParaRPr lang="vi-VN" dirty="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59CC80D-FA78-46A6-8BA7-B415DBD52E46}"/>
                </a:ext>
              </a:extLst>
            </p:cNvPr>
            <p:cNvCxnSpPr/>
            <p:nvPr/>
          </p:nvCxnSpPr>
          <p:spPr>
            <a:xfrm>
              <a:off x="5588257" y="4251960"/>
              <a:ext cx="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D78B014-50E8-4A67-9259-4CAA2F65056E}"/>
                </a:ext>
              </a:extLst>
            </p:cNvPr>
            <p:cNvCxnSpPr>
              <a:stCxn id="10" idx="2"/>
              <a:endCxn id="23" idx="0"/>
            </p:cNvCxnSpPr>
            <p:nvPr/>
          </p:nvCxnSpPr>
          <p:spPr>
            <a:xfrm>
              <a:off x="6576060" y="3316697"/>
              <a:ext cx="144780" cy="8250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009C736-770E-479D-A8CF-F35B47944132}"/>
                </a:ext>
              </a:extLst>
            </p:cNvPr>
            <p:cNvSpPr/>
            <p:nvPr/>
          </p:nvSpPr>
          <p:spPr>
            <a:xfrm>
              <a:off x="5062220" y="4213860"/>
              <a:ext cx="1658620" cy="29718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6946243-03BE-443A-94C5-8B23CFBE1C0C}"/>
              </a:ext>
            </a:extLst>
          </p:cNvPr>
          <p:cNvSpPr txBox="1"/>
          <p:nvPr/>
        </p:nvSpPr>
        <p:spPr>
          <a:xfrm>
            <a:off x="335280" y="3429000"/>
            <a:ext cx="34442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B1: Click </a:t>
            </a:r>
            <a:r>
              <a:rPr lang="en-US" dirty="0" err="1"/>
              <a:t>SQLServer</a:t>
            </a:r>
            <a:endParaRPr lang="en-US" dirty="0"/>
          </a:p>
          <a:p>
            <a:r>
              <a:rPr lang="en-US" dirty="0"/>
              <a:t>B2: </a:t>
            </a:r>
            <a:r>
              <a:rPr lang="en-US" dirty="0" err="1"/>
              <a:t>Chọn</a:t>
            </a:r>
            <a:r>
              <a:rPr lang="en-US" dirty="0"/>
              <a:t> Setup</a:t>
            </a:r>
          </a:p>
          <a:p>
            <a:r>
              <a:rPr lang="en-US" dirty="0"/>
              <a:t>B3: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Installation</a:t>
            </a:r>
            <a:r>
              <a:rPr lang="en-US" dirty="0"/>
              <a:t> +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New SQL Server </a:t>
            </a:r>
            <a:endParaRPr lang="vi-V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4973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B9B13F0-6EC7-4E77-97BB-4F331D73A393}"/>
              </a:ext>
            </a:extLst>
          </p:cNvPr>
          <p:cNvSpPr/>
          <p:nvPr/>
        </p:nvSpPr>
        <p:spPr>
          <a:xfrm>
            <a:off x="436232" y="1030146"/>
            <a:ext cx="5080165" cy="331325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68A704-A256-4BFC-BD4D-B34463932EAB}"/>
              </a:ext>
            </a:extLst>
          </p:cNvPr>
          <p:cNvSpPr/>
          <p:nvPr/>
        </p:nvSpPr>
        <p:spPr>
          <a:xfrm>
            <a:off x="6780277" y="1030146"/>
            <a:ext cx="5080165" cy="3313253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9AA79BE-0CDB-487F-B177-18ACA7283159}"/>
              </a:ext>
            </a:extLst>
          </p:cNvPr>
          <p:cNvSpPr/>
          <p:nvPr/>
        </p:nvSpPr>
        <p:spPr>
          <a:xfrm>
            <a:off x="1691640" y="1927860"/>
            <a:ext cx="2278380" cy="1752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CAD8846-7AA4-42B1-BE75-E108D61B258C}"/>
              </a:ext>
            </a:extLst>
          </p:cNvPr>
          <p:cNvSpPr/>
          <p:nvPr/>
        </p:nvSpPr>
        <p:spPr>
          <a:xfrm>
            <a:off x="4320540" y="4061460"/>
            <a:ext cx="571500" cy="3429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61A8BA-BE94-4169-897B-601A432A11DA}"/>
              </a:ext>
            </a:extLst>
          </p:cNvPr>
          <p:cNvSpPr txBox="1"/>
          <p:nvPr/>
        </p:nvSpPr>
        <p:spPr>
          <a:xfrm>
            <a:off x="1882140" y="241554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Bấm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use Microsoft.. + </a:t>
            </a:r>
            <a:r>
              <a:rPr lang="en-US" dirty="0" err="1"/>
              <a:t>chọn</a:t>
            </a:r>
            <a:r>
              <a:rPr lang="en-US" dirty="0"/>
              <a:t> next</a:t>
            </a:r>
            <a:endParaRPr lang="vi-VN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B519F03-0A03-4CAB-B469-C99ED2D38EA6}"/>
              </a:ext>
            </a:extLst>
          </p:cNvPr>
          <p:cNvSpPr/>
          <p:nvPr/>
        </p:nvSpPr>
        <p:spPr>
          <a:xfrm>
            <a:off x="5516397" y="2613660"/>
            <a:ext cx="1159208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DC77C01-D526-4490-A98D-41C099AFA157}"/>
              </a:ext>
            </a:extLst>
          </p:cNvPr>
          <p:cNvSpPr/>
          <p:nvPr/>
        </p:nvSpPr>
        <p:spPr>
          <a:xfrm>
            <a:off x="10759440" y="4061460"/>
            <a:ext cx="472440" cy="4343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374E32-AC12-43DA-B865-0998AB0B4BE2}"/>
              </a:ext>
            </a:extLst>
          </p:cNvPr>
          <p:cNvSpPr txBox="1"/>
          <p:nvPr/>
        </p:nvSpPr>
        <p:spPr>
          <a:xfrm>
            <a:off x="8221980" y="321564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Chọn</a:t>
            </a:r>
            <a:r>
              <a:rPr lang="en-US" dirty="0"/>
              <a:t> next</a:t>
            </a:r>
            <a:endParaRPr lang="vi-VN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1856689-ABD1-476F-824A-7F16E443C0CF}"/>
              </a:ext>
            </a:extLst>
          </p:cNvPr>
          <p:cNvSpPr/>
          <p:nvPr/>
        </p:nvSpPr>
        <p:spPr>
          <a:xfrm>
            <a:off x="530377" y="342900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8744271-7E42-465F-9BCC-F33E6B13F6EE}"/>
              </a:ext>
            </a:extLst>
          </p:cNvPr>
          <p:cNvSpPr/>
          <p:nvPr/>
        </p:nvSpPr>
        <p:spPr>
          <a:xfrm>
            <a:off x="6969277" y="342900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</a:t>
            </a:r>
            <a:endParaRPr lang="vi-V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12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F009A9-88D9-4CD0-B7F9-7BB307770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" y="0"/>
            <a:ext cx="5379720" cy="42824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CC1F61-8D6D-4DD0-A2C0-EC9E8E9DA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400" y="53340"/>
            <a:ext cx="6096000" cy="417576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A1F7894-48DE-4344-BB12-8AD0B01A9991}"/>
              </a:ext>
            </a:extLst>
          </p:cNvPr>
          <p:cNvSpPr/>
          <p:nvPr/>
        </p:nvSpPr>
        <p:spPr>
          <a:xfrm>
            <a:off x="1424940" y="670560"/>
            <a:ext cx="2263140" cy="4114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E99ECFE-DDD9-4B6E-BE1E-E5AFFA5B734B}"/>
              </a:ext>
            </a:extLst>
          </p:cNvPr>
          <p:cNvSpPr/>
          <p:nvPr/>
        </p:nvSpPr>
        <p:spPr>
          <a:xfrm>
            <a:off x="5354320" y="2141220"/>
            <a:ext cx="640080" cy="327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2380AEF-C47B-4B3C-A1B4-8DA92E6E15B7}"/>
              </a:ext>
            </a:extLst>
          </p:cNvPr>
          <p:cNvSpPr/>
          <p:nvPr/>
        </p:nvSpPr>
        <p:spPr>
          <a:xfrm>
            <a:off x="236220" y="311277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3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46EF89B-4E1A-4F82-A058-4B4DB7C8F989}"/>
              </a:ext>
            </a:extLst>
          </p:cNvPr>
          <p:cNvSpPr/>
          <p:nvPr/>
        </p:nvSpPr>
        <p:spPr>
          <a:xfrm>
            <a:off x="6126480" y="314960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4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1744067-9C81-4717-BB07-2099CE2AF1D3}"/>
              </a:ext>
            </a:extLst>
          </p:cNvPr>
          <p:cNvSpPr/>
          <p:nvPr/>
        </p:nvSpPr>
        <p:spPr>
          <a:xfrm>
            <a:off x="4328160" y="4046220"/>
            <a:ext cx="528320" cy="3657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327430-5C63-4672-A74A-897E8C6C3822}"/>
              </a:ext>
            </a:extLst>
          </p:cNvPr>
          <p:cNvSpPr/>
          <p:nvPr/>
        </p:nvSpPr>
        <p:spPr>
          <a:xfrm>
            <a:off x="7528560" y="1513840"/>
            <a:ext cx="2103120" cy="495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5750D41-3FE6-40F8-A7E6-C38E019007E5}"/>
              </a:ext>
            </a:extLst>
          </p:cNvPr>
          <p:cNvSpPr/>
          <p:nvPr/>
        </p:nvSpPr>
        <p:spPr>
          <a:xfrm>
            <a:off x="10607040" y="3840480"/>
            <a:ext cx="680720" cy="4673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480388-F91B-4D14-BADB-27ABB1FF4590}"/>
              </a:ext>
            </a:extLst>
          </p:cNvPr>
          <p:cNvSpPr txBox="1"/>
          <p:nvPr/>
        </p:nvSpPr>
        <p:spPr>
          <a:xfrm>
            <a:off x="1828800" y="2802194"/>
            <a:ext cx="35255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Chọn</a:t>
            </a:r>
            <a:r>
              <a:rPr lang="en-US" dirty="0"/>
              <a:t> perform a new :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mới</a:t>
            </a:r>
            <a:endParaRPr lang="en-US" dirty="0"/>
          </a:p>
          <a:p>
            <a:r>
              <a:rPr lang="en-US" dirty="0"/>
              <a:t>Add feature ..: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SQL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có</a:t>
            </a:r>
            <a:endParaRPr lang="vi-V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45A03F-2DDC-4DF7-B946-ADB21476EFB9}"/>
              </a:ext>
            </a:extLst>
          </p:cNvPr>
          <p:cNvSpPr txBox="1"/>
          <p:nvPr/>
        </p:nvSpPr>
        <p:spPr>
          <a:xfrm>
            <a:off x="7528560" y="3149600"/>
            <a:ext cx="3078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Chọn</a:t>
            </a:r>
            <a:r>
              <a:rPr lang="en-US" dirty="0"/>
              <a:t> developer: </a:t>
            </a:r>
            <a:r>
              <a:rPr lang="en-US" dirty="0" err="1"/>
              <a:t>miễn</a:t>
            </a:r>
            <a:r>
              <a:rPr lang="en-US" dirty="0"/>
              <a:t> </a:t>
            </a:r>
            <a:r>
              <a:rPr lang="en-US" dirty="0" err="1"/>
              <a:t>phí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631283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2EAAD4-5170-40AC-92E8-9C3C140D4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72" y="314960"/>
            <a:ext cx="5699028" cy="4114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07CD5CF-298E-419B-9635-8A34C87E9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560" y="243840"/>
            <a:ext cx="5699029" cy="41148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91EBC19B-9D56-479A-B485-B1458FE1A4F2}"/>
              </a:ext>
            </a:extLst>
          </p:cNvPr>
          <p:cNvSpPr/>
          <p:nvPr/>
        </p:nvSpPr>
        <p:spPr>
          <a:xfrm>
            <a:off x="234411" y="325501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5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2D439B-49A0-4B65-953F-172A92B97BF2}"/>
              </a:ext>
            </a:extLst>
          </p:cNvPr>
          <p:cNvSpPr/>
          <p:nvPr/>
        </p:nvSpPr>
        <p:spPr>
          <a:xfrm>
            <a:off x="6504940" y="332613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6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480E270-8FB9-440B-BF5A-EDC6DEF1A082}"/>
              </a:ext>
            </a:extLst>
          </p:cNvPr>
          <p:cNvSpPr/>
          <p:nvPr/>
        </p:nvSpPr>
        <p:spPr>
          <a:xfrm>
            <a:off x="1534890" y="3229610"/>
            <a:ext cx="325120" cy="3517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EFBBDCA-BF00-4F48-9DD6-D8129E4FA47C}"/>
              </a:ext>
            </a:extLst>
          </p:cNvPr>
          <p:cNvSpPr/>
          <p:nvPr/>
        </p:nvSpPr>
        <p:spPr>
          <a:xfrm>
            <a:off x="4368800" y="4135120"/>
            <a:ext cx="599440" cy="3962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C063FA-7FC0-4690-BE07-A2D7AA321781}"/>
              </a:ext>
            </a:extLst>
          </p:cNvPr>
          <p:cNvSpPr txBox="1"/>
          <p:nvPr/>
        </p:nvSpPr>
        <p:spPr>
          <a:xfrm>
            <a:off x="670561" y="4206240"/>
            <a:ext cx="345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1️⃣ </a:t>
            </a:r>
            <a:r>
              <a:rPr lang="vi-VN" b="1" dirty="0" err="1"/>
              <a:t>Tick</a:t>
            </a:r>
            <a:r>
              <a:rPr lang="vi-VN" b="1" dirty="0"/>
              <a:t> </a:t>
            </a:r>
            <a:r>
              <a:rPr lang="vi-VN" b="1" dirty="0" err="1"/>
              <a:t>vào</a:t>
            </a:r>
            <a:r>
              <a:rPr lang="vi-VN" b="1" dirty="0"/>
              <a:t> ô</a:t>
            </a:r>
            <a:r>
              <a:rPr lang="vi-VN" dirty="0"/>
              <a:t> “I </a:t>
            </a:r>
            <a:r>
              <a:rPr lang="vi-VN" dirty="0" err="1"/>
              <a:t>accept</a:t>
            </a:r>
            <a:r>
              <a:rPr lang="vi-VN" dirty="0"/>
              <a:t> the </a:t>
            </a:r>
            <a:r>
              <a:rPr lang="vi-VN" dirty="0" err="1"/>
              <a:t>license</a:t>
            </a:r>
            <a:r>
              <a:rPr lang="vi-VN" dirty="0"/>
              <a:t> </a:t>
            </a:r>
            <a:r>
              <a:rPr lang="vi-VN" dirty="0" err="1"/>
              <a:t>terms</a:t>
            </a:r>
            <a:r>
              <a:rPr lang="vi-VN" dirty="0"/>
              <a:t>” (</a:t>
            </a:r>
            <a:r>
              <a:rPr lang="vi-VN" i="1" dirty="0"/>
              <a:t>Tôi </a:t>
            </a:r>
            <a:r>
              <a:rPr lang="vi-VN" i="1" dirty="0" err="1"/>
              <a:t>đồng</a:t>
            </a:r>
            <a:r>
              <a:rPr lang="vi-VN" i="1" dirty="0"/>
              <a:t> ý </a:t>
            </a:r>
            <a:r>
              <a:rPr lang="vi-VN" i="1" dirty="0" err="1"/>
              <a:t>với</a:t>
            </a:r>
            <a:r>
              <a:rPr lang="vi-VN" i="1" dirty="0"/>
              <a:t> </a:t>
            </a:r>
            <a:r>
              <a:rPr lang="vi-VN" i="1" dirty="0" err="1"/>
              <a:t>các</a:t>
            </a:r>
            <a:r>
              <a:rPr lang="vi-VN" i="1" dirty="0"/>
              <a:t> </a:t>
            </a:r>
            <a:r>
              <a:rPr lang="vi-VN" i="1" dirty="0" err="1"/>
              <a:t>điều</a:t>
            </a:r>
            <a:r>
              <a:rPr lang="vi-VN" i="1" dirty="0"/>
              <a:t> </a:t>
            </a:r>
            <a:r>
              <a:rPr lang="vi-VN" i="1" dirty="0" err="1"/>
              <a:t>khoản</a:t>
            </a:r>
            <a:r>
              <a:rPr lang="vi-VN" i="1" dirty="0"/>
              <a:t> </a:t>
            </a:r>
            <a:r>
              <a:rPr lang="vi-VN" i="1" dirty="0" err="1"/>
              <a:t>sử</a:t>
            </a:r>
            <a:r>
              <a:rPr lang="vi-VN" i="1" dirty="0"/>
              <a:t> </a:t>
            </a:r>
            <a:r>
              <a:rPr lang="vi-VN" i="1" dirty="0" err="1"/>
              <a:t>dụng</a:t>
            </a:r>
            <a:r>
              <a:rPr lang="vi-VN" dirty="0"/>
              <a:t>).</a:t>
            </a:r>
            <a:br>
              <a:rPr lang="vi-VN" dirty="0"/>
            </a:br>
            <a:r>
              <a:rPr lang="vi-VN" dirty="0"/>
              <a:t>2️⃣ </a:t>
            </a:r>
            <a:r>
              <a:rPr lang="vi-VN" dirty="0" err="1"/>
              <a:t>Nhấn</a:t>
            </a:r>
            <a:r>
              <a:rPr lang="vi-VN" dirty="0"/>
              <a:t> </a:t>
            </a:r>
            <a:r>
              <a:rPr lang="vi-VN" b="1" dirty="0" err="1"/>
              <a:t>Next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tiếp</a:t>
            </a:r>
            <a:r>
              <a:rPr lang="vi-VN" dirty="0"/>
              <a:t> </a:t>
            </a:r>
            <a:r>
              <a:rPr lang="vi-VN" dirty="0" err="1"/>
              <a:t>tục</a:t>
            </a:r>
            <a:r>
              <a:rPr lang="vi-VN" dirty="0"/>
              <a:t> </a:t>
            </a:r>
            <a:r>
              <a:rPr lang="vi-VN" dirty="0" err="1"/>
              <a:t>quá</a:t>
            </a:r>
            <a:r>
              <a:rPr lang="vi-VN" dirty="0"/>
              <a:t> </a:t>
            </a:r>
            <a:r>
              <a:rPr lang="vi-VN" dirty="0" err="1"/>
              <a:t>trình</a:t>
            </a:r>
            <a:r>
              <a:rPr lang="vi-VN" dirty="0"/>
              <a:t> </a:t>
            </a:r>
            <a:r>
              <a:rPr lang="vi-VN" dirty="0" err="1"/>
              <a:t>cài</a:t>
            </a:r>
            <a:r>
              <a:rPr lang="vi-VN" dirty="0"/>
              <a:t> </a:t>
            </a:r>
            <a:r>
              <a:rPr lang="vi-VN" dirty="0" err="1"/>
              <a:t>đặt</a:t>
            </a:r>
            <a:r>
              <a:rPr lang="vi-VN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C6C6FD-97B2-4EDB-85B3-3C8CFEE86E4E}"/>
              </a:ext>
            </a:extLst>
          </p:cNvPr>
          <p:cNvSpPr txBox="1"/>
          <p:nvPr/>
        </p:nvSpPr>
        <p:spPr>
          <a:xfrm>
            <a:off x="6217187" y="4429760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/>
              <a:t>🔹 </a:t>
            </a:r>
            <a:r>
              <a:rPr lang="vi-VN" b="1" dirty="0" err="1"/>
              <a:t>Nếu</a:t>
            </a:r>
            <a:r>
              <a:rPr lang="vi-VN" b="1" dirty="0"/>
              <a:t> </a:t>
            </a:r>
            <a:r>
              <a:rPr lang="vi-VN" b="1" dirty="0" err="1"/>
              <a:t>bạn</a:t>
            </a:r>
            <a:r>
              <a:rPr lang="vi-VN" b="1" dirty="0"/>
              <a:t> KHÔNG </a:t>
            </a:r>
            <a:r>
              <a:rPr lang="vi-VN" b="1" dirty="0" err="1"/>
              <a:t>sử</a:t>
            </a:r>
            <a:r>
              <a:rPr lang="vi-VN" b="1" dirty="0"/>
              <a:t> </a:t>
            </a:r>
            <a:r>
              <a:rPr lang="vi-VN" b="1" dirty="0" err="1"/>
              <a:t>dụng</a:t>
            </a:r>
            <a:r>
              <a:rPr lang="vi-VN" b="1" dirty="0"/>
              <a:t> </a:t>
            </a:r>
            <a:r>
              <a:rPr lang="vi-VN" b="1" dirty="0" err="1"/>
              <a:t>Azure</a:t>
            </a:r>
            <a:r>
              <a:rPr lang="vi-VN" b="1" dirty="0"/>
              <a:t>:</a:t>
            </a:r>
            <a:br>
              <a:rPr lang="vi-VN" dirty="0"/>
            </a:br>
            <a:r>
              <a:rPr lang="vi-VN" dirty="0"/>
              <a:t>👉 </a:t>
            </a:r>
            <a:r>
              <a:rPr lang="vi-VN" b="1" dirty="0" err="1"/>
              <a:t>Bỏ</a:t>
            </a:r>
            <a:r>
              <a:rPr lang="vi-VN" b="1" dirty="0"/>
              <a:t> </a:t>
            </a:r>
            <a:r>
              <a:rPr lang="vi-VN" b="1" dirty="0" err="1"/>
              <a:t>chọn</a:t>
            </a:r>
            <a:r>
              <a:rPr lang="vi-VN" b="1" dirty="0"/>
              <a:t> "</a:t>
            </a:r>
            <a:r>
              <a:rPr lang="vi-VN" b="1" dirty="0" err="1"/>
              <a:t>Azure</a:t>
            </a:r>
            <a:r>
              <a:rPr lang="vi-VN" b="1" dirty="0"/>
              <a:t> </a:t>
            </a:r>
            <a:r>
              <a:rPr lang="vi-VN" b="1" dirty="0" err="1"/>
              <a:t>Extension</a:t>
            </a:r>
            <a:r>
              <a:rPr lang="vi-VN" b="1" dirty="0"/>
              <a:t> </a:t>
            </a:r>
            <a:r>
              <a:rPr lang="vi-VN" b="1" dirty="0" err="1"/>
              <a:t>for</a:t>
            </a:r>
            <a:r>
              <a:rPr lang="vi-VN" b="1" dirty="0"/>
              <a:t> SQL Server"</a:t>
            </a:r>
            <a:r>
              <a:rPr lang="vi-VN" dirty="0"/>
              <a:t> (không </a:t>
            </a:r>
            <a:r>
              <a:rPr lang="vi-VN" dirty="0" err="1"/>
              <a:t>tick</a:t>
            </a:r>
            <a:r>
              <a:rPr lang="vi-VN" dirty="0"/>
              <a:t> </a:t>
            </a:r>
            <a:r>
              <a:rPr lang="vi-VN" dirty="0" err="1"/>
              <a:t>vào</a:t>
            </a:r>
            <a:r>
              <a:rPr lang="vi-VN" dirty="0"/>
              <a:t> ô </a:t>
            </a:r>
            <a:r>
              <a:rPr lang="vi-VN" dirty="0" err="1"/>
              <a:t>này</a:t>
            </a:r>
            <a:r>
              <a:rPr lang="vi-VN" dirty="0"/>
              <a:t>)</a:t>
            </a:r>
            <a:br>
              <a:rPr lang="vi-VN" dirty="0"/>
            </a:br>
            <a:r>
              <a:rPr lang="vi-VN" dirty="0"/>
              <a:t>👉 </a:t>
            </a:r>
            <a:r>
              <a:rPr lang="vi-VN" dirty="0" err="1"/>
              <a:t>Nhấn</a:t>
            </a:r>
            <a:r>
              <a:rPr lang="vi-VN" dirty="0"/>
              <a:t> </a:t>
            </a:r>
            <a:r>
              <a:rPr lang="vi-VN" b="1" dirty="0" err="1"/>
              <a:t>Next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tiếp</a:t>
            </a:r>
            <a:r>
              <a:rPr lang="vi-VN" dirty="0"/>
              <a:t> </a:t>
            </a:r>
            <a:r>
              <a:rPr lang="vi-VN" dirty="0" err="1"/>
              <a:t>tục</a:t>
            </a:r>
            <a:r>
              <a:rPr lang="vi-VN" dirty="0"/>
              <a:t> </a:t>
            </a:r>
            <a:r>
              <a:rPr lang="vi-VN" dirty="0" err="1"/>
              <a:t>cài</a:t>
            </a:r>
            <a:r>
              <a:rPr lang="vi-VN" dirty="0"/>
              <a:t> </a:t>
            </a:r>
            <a:r>
              <a:rPr lang="vi-VN" dirty="0" err="1"/>
              <a:t>đặt</a:t>
            </a:r>
            <a:r>
              <a:rPr lang="vi-VN" dirty="0"/>
              <a:t> </a:t>
            </a:r>
            <a:r>
              <a:rPr lang="vi-VN" b="1" dirty="0" err="1"/>
              <a:t>bình</a:t>
            </a:r>
            <a:r>
              <a:rPr lang="vi-VN" b="1" dirty="0"/>
              <a:t> </a:t>
            </a:r>
            <a:r>
              <a:rPr lang="vi-VN" b="1" dirty="0" err="1"/>
              <a:t>thường</a:t>
            </a:r>
            <a:r>
              <a:rPr lang="vi-VN" dirty="0"/>
              <a:t>.</a:t>
            </a:r>
          </a:p>
          <a:p>
            <a:r>
              <a:rPr lang="vi-VN" dirty="0"/>
              <a:t>🔹 </a:t>
            </a:r>
            <a:r>
              <a:rPr lang="vi-VN" b="1" dirty="0" err="1"/>
              <a:t>Nếu</a:t>
            </a:r>
            <a:r>
              <a:rPr lang="vi-VN" b="1" dirty="0"/>
              <a:t> </a:t>
            </a:r>
            <a:r>
              <a:rPr lang="vi-VN" b="1" dirty="0" err="1"/>
              <a:t>bạn</a:t>
            </a:r>
            <a:r>
              <a:rPr lang="vi-VN" b="1" dirty="0"/>
              <a:t> MUỐN </a:t>
            </a:r>
            <a:r>
              <a:rPr lang="vi-VN" b="1" dirty="0" err="1"/>
              <a:t>kết</a:t>
            </a:r>
            <a:r>
              <a:rPr lang="vi-VN" b="1" dirty="0"/>
              <a:t> </a:t>
            </a:r>
            <a:r>
              <a:rPr lang="vi-VN" b="1" dirty="0" err="1"/>
              <a:t>nối</a:t>
            </a:r>
            <a:r>
              <a:rPr lang="vi-VN" b="1" dirty="0"/>
              <a:t> </a:t>
            </a:r>
            <a:r>
              <a:rPr lang="vi-VN" b="1" dirty="0" err="1"/>
              <a:t>với</a:t>
            </a:r>
            <a:r>
              <a:rPr lang="vi-VN" b="1" dirty="0"/>
              <a:t> </a:t>
            </a:r>
            <a:r>
              <a:rPr lang="vi-VN" b="1" dirty="0" err="1"/>
              <a:t>Azure</a:t>
            </a:r>
            <a:r>
              <a:rPr lang="vi-VN" b="1" dirty="0"/>
              <a:t>:</a:t>
            </a:r>
            <a:br>
              <a:rPr lang="vi-VN" dirty="0"/>
            </a:br>
            <a:r>
              <a:rPr lang="vi-VN" dirty="0"/>
              <a:t>👉 </a:t>
            </a:r>
            <a:r>
              <a:rPr lang="vi-VN" dirty="0" err="1"/>
              <a:t>Nhập</a:t>
            </a:r>
            <a:r>
              <a:rPr lang="vi-VN" dirty="0"/>
              <a:t> thông tin </a:t>
            </a:r>
            <a:r>
              <a:rPr lang="vi-VN" dirty="0" err="1"/>
              <a:t>Azure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bạn</a:t>
            </a:r>
            <a:r>
              <a:rPr lang="vi-VN" dirty="0"/>
              <a:t> (</a:t>
            </a:r>
            <a:r>
              <a:rPr lang="vi-VN" dirty="0" err="1"/>
              <a:t>Subscription</a:t>
            </a:r>
            <a:r>
              <a:rPr lang="vi-VN" dirty="0"/>
              <a:t> ID, </a:t>
            </a:r>
            <a:r>
              <a:rPr lang="vi-VN" dirty="0" err="1"/>
              <a:t>Resource</a:t>
            </a:r>
            <a:r>
              <a:rPr lang="vi-VN" dirty="0"/>
              <a:t> </a:t>
            </a:r>
            <a:r>
              <a:rPr lang="vi-VN" dirty="0" err="1"/>
              <a:t>Group</a:t>
            </a:r>
            <a:r>
              <a:rPr lang="vi-VN" dirty="0"/>
              <a:t>, </a:t>
            </a:r>
            <a:r>
              <a:rPr lang="vi-VN" dirty="0" err="1"/>
              <a:t>Region</a:t>
            </a:r>
            <a:r>
              <a:rPr lang="vi-VN" dirty="0"/>
              <a:t>, </a:t>
            </a:r>
            <a:r>
              <a:rPr lang="vi-VN" dirty="0" err="1"/>
              <a:t>Tenant</a:t>
            </a:r>
            <a:r>
              <a:rPr lang="vi-VN" dirty="0"/>
              <a:t> ID, </a:t>
            </a:r>
            <a:r>
              <a:rPr lang="vi-VN" dirty="0" err="1"/>
              <a:t>v.v</a:t>
            </a:r>
            <a:r>
              <a:rPr lang="vi-VN" dirty="0"/>
              <a:t>.).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633F03-9A66-4B9F-A415-852A4C3DF599}"/>
              </a:ext>
            </a:extLst>
          </p:cNvPr>
          <p:cNvSpPr/>
          <p:nvPr/>
        </p:nvSpPr>
        <p:spPr>
          <a:xfrm>
            <a:off x="7762240" y="914400"/>
            <a:ext cx="113792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3A5980C-0A7A-49DB-B5D3-43019EF02914}"/>
              </a:ext>
            </a:extLst>
          </p:cNvPr>
          <p:cNvSpPr/>
          <p:nvPr/>
        </p:nvSpPr>
        <p:spPr>
          <a:xfrm>
            <a:off x="10607040" y="4033520"/>
            <a:ext cx="558800" cy="3251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84217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B9B978-CD98-4DCA-B9C5-F886FCCA92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80" y="-1"/>
            <a:ext cx="5273040" cy="39588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F8952C-F455-4990-A0FB-DA38BEDBF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482" y="0"/>
            <a:ext cx="5273040" cy="395887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7569D84-E9D9-4264-AEEC-787B1BE8C142}"/>
              </a:ext>
            </a:extLst>
          </p:cNvPr>
          <p:cNvSpPr/>
          <p:nvPr/>
        </p:nvSpPr>
        <p:spPr>
          <a:xfrm>
            <a:off x="894811" y="302133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7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5A436F8-2B5D-42FD-A647-37686C258A6D}"/>
              </a:ext>
            </a:extLst>
          </p:cNvPr>
          <p:cNvSpPr/>
          <p:nvPr/>
        </p:nvSpPr>
        <p:spPr>
          <a:xfrm>
            <a:off x="7844251" y="293878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8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4919CC-B186-433D-A81C-B2B95429CE6C}"/>
              </a:ext>
            </a:extLst>
          </p:cNvPr>
          <p:cNvSpPr/>
          <p:nvPr/>
        </p:nvSpPr>
        <p:spPr>
          <a:xfrm>
            <a:off x="4521200" y="3653790"/>
            <a:ext cx="528320" cy="30508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5E7901F-2CFC-43A8-9786-2C985D69AC64}"/>
              </a:ext>
            </a:extLst>
          </p:cNvPr>
          <p:cNvSpPr/>
          <p:nvPr/>
        </p:nvSpPr>
        <p:spPr>
          <a:xfrm>
            <a:off x="1870171" y="2938780"/>
            <a:ext cx="710469" cy="2108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62C045-0155-4AC6-9EB7-C990855BC2D2}"/>
              </a:ext>
            </a:extLst>
          </p:cNvPr>
          <p:cNvSpPr txBox="1"/>
          <p:nvPr/>
        </p:nvSpPr>
        <p:spPr>
          <a:xfrm>
            <a:off x="284482" y="4183665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/>
              <a:t>1️⃣ </a:t>
            </a:r>
            <a:r>
              <a:rPr lang="vi-VN" b="1" dirty="0" err="1"/>
              <a:t>Chọn</a:t>
            </a:r>
            <a:r>
              <a:rPr lang="vi-VN" b="1" dirty="0"/>
              <a:t> </a:t>
            </a:r>
            <a:r>
              <a:rPr lang="vi-VN" b="1" dirty="0" err="1"/>
              <a:t>các</a:t>
            </a:r>
            <a:r>
              <a:rPr lang="vi-VN" b="1" dirty="0"/>
              <a:t> </a:t>
            </a:r>
            <a:r>
              <a:rPr lang="vi-VN" b="1" dirty="0" err="1"/>
              <a:t>tính</a:t>
            </a:r>
            <a:r>
              <a:rPr lang="vi-VN" b="1" dirty="0"/>
              <a:t> năng </a:t>
            </a:r>
            <a:r>
              <a:rPr lang="vi-VN" b="1" dirty="0" err="1"/>
              <a:t>cần</a:t>
            </a:r>
            <a:r>
              <a:rPr lang="vi-VN" b="1" dirty="0"/>
              <a:t> </a:t>
            </a:r>
            <a:r>
              <a:rPr lang="vi-VN" b="1" dirty="0" err="1"/>
              <a:t>thiết</a:t>
            </a:r>
            <a:r>
              <a:rPr lang="vi-VN" dirty="0"/>
              <a:t> (</a:t>
            </a:r>
            <a:r>
              <a:rPr lang="vi-VN" dirty="0" err="1"/>
              <a:t>ít</a:t>
            </a:r>
            <a:r>
              <a:rPr lang="vi-VN" dirty="0"/>
              <a:t> </a:t>
            </a:r>
            <a:r>
              <a:rPr lang="vi-VN" dirty="0" err="1"/>
              <a:t>nhất</a:t>
            </a:r>
            <a:r>
              <a:rPr lang="vi-VN" dirty="0"/>
              <a:t> </a:t>
            </a:r>
            <a:r>
              <a:rPr lang="vi-VN" dirty="0" err="1"/>
              <a:t>là</a:t>
            </a:r>
            <a:r>
              <a:rPr lang="vi-VN" dirty="0"/>
              <a:t> </a:t>
            </a:r>
            <a:r>
              <a:rPr lang="vi-VN" b="1" dirty="0" err="1"/>
              <a:t>Database</a:t>
            </a:r>
            <a:r>
              <a:rPr lang="vi-VN" b="1" dirty="0"/>
              <a:t> </a:t>
            </a:r>
            <a:r>
              <a:rPr lang="vi-VN" b="1" dirty="0" err="1"/>
              <a:t>Engine</a:t>
            </a:r>
            <a:r>
              <a:rPr lang="vi-VN" b="1" dirty="0"/>
              <a:t> </a:t>
            </a:r>
            <a:r>
              <a:rPr lang="vi-VN" b="1" dirty="0" err="1"/>
              <a:t>Services</a:t>
            </a:r>
            <a:r>
              <a:rPr lang="vi-VN" dirty="0"/>
              <a:t>).</a:t>
            </a:r>
            <a:br>
              <a:rPr lang="vi-VN" dirty="0"/>
            </a:br>
            <a:r>
              <a:rPr lang="vi-VN" dirty="0"/>
              <a:t>2️⃣ </a:t>
            </a:r>
            <a:r>
              <a:rPr lang="vi-VN" b="1" dirty="0" err="1"/>
              <a:t>Giữ</a:t>
            </a:r>
            <a:r>
              <a:rPr lang="vi-VN" b="1" dirty="0"/>
              <a:t> nguyên </a:t>
            </a:r>
            <a:r>
              <a:rPr lang="vi-VN" b="1" dirty="0" err="1"/>
              <a:t>đường</a:t>
            </a:r>
            <a:r>
              <a:rPr lang="vi-VN" b="1" dirty="0"/>
              <a:t> </a:t>
            </a:r>
            <a:r>
              <a:rPr lang="vi-VN" b="1" dirty="0" err="1"/>
              <a:t>dẫn</a:t>
            </a:r>
            <a:r>
              <a:rPr lang="vi-VN" b="1" dirty="0"/>
              <a:t> </a:t>
            </a:r>
            <a:r>
              <a:rPr lang="vi-VN" b="1" dirty="0" err="1"/>
              <a:t>cài</a:t>
            </a:r>
            <a:r>
              <a:rPr lang="vi-VN" b="1" dirty="0"/>
              <a:t> </a:t>
            </a:r>
            <a:r>
              <a:rPr lang="vi-VN" b="1" dirty="0" err="1"/>
              <a:t>đặt</a:t>
            </a:r>
            <a:r>
              <a:rPr lang="vi-VN" b="1" dirty="0"/>
              <a:t> </a:t>
            </a:r>
            <a:r>
              <a:rPr lang="vi-VN" b="1" dirty="0" err="1"/>
              <a:t>mặc</a:t>
            </a:r>
            <a:r>
              <a:rPr lang="vi-VN" b="1" dirty="0"/>
              <a:t> </a:t>
            </a:r>
            <a:r>
              <a:rPr lang="vi-VN" b="1" dirty="0" err="1"/>
              <a:t>định</a:t>
            </a:r>
            <a:r>
              <a:rPr lang="vi-VN" dirty="0"/>
              <a:t>.</a:t>
            </a:r>
            <a:br>
              <a:rPr lang="vi-VN" dirty="0"/>
            </a:br>
            <a:r>
              <a:rPr lang="vi-VN" dirty="0"/>
              <a:t>3️⃣ </a:t>
            </a:r>
            <a:r>
              <a:rPr lang="vi-VN" b="1" dirty="0" err="1"/>
              <a:t>Nhấn</a:t>
            </a:r>
            <a:r>
              <a:rPr lang="vi-VN" b="1" dirty="0"/>
              <a:t> "</a:t>
            </a:r>
            <a:r>
              <a:rPr lang="vi-VN" b="1" dirty="0" err="1"/>
              <a:t>Next</a:t>
            </a:r>
            <a:r>
              <a:rPr lang="vi-VN" b="1" dirty="0"/>
              <a:t>"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tiếp</a:t>
            </a:r>
            <a:r>
              <a:rPr lang="vi-VN" dirty="0"/>
              <a:t> </a:t>
            </a:r>
            <a:r>
              <a:rPr lang="vi-VN" dirty="0" err="1"/>
              <a:t>tục</a:t>
            </a:r>
            <a:r>
              <a:rPr lang="vi-VN" dirty="0"/>
              <a:t>. 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7077F0-6B30-44C7-9755-CC985A08ABA4}"/>
              </a:ext>
            </a:extLst>
          </p:cNvPr>
          <p:cNvSpPr txBox="1"/>
          <p:nvPr/>
        </p:nvSpPr>
        <p:spPr>
          <a:xfrm>
            <a:off x="6096000" y="4183665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/>
              <a:t>1️⃣ </a:t>
            </a:r>
            <a:r>
              <a:rPr lang="vi-VN" b="1" dirty="0" err="1"/>
              <a:t>Chọn</a:t>
            </a:r>
            <a:r>
              <a:rPr lang="vi-VN" b="1" dirty="0"/>
              <a:t> "</a:t>
            </a:r>
            <a:r>
              <a:rPr lang="vi-VN" b="1" dirty="0" err="1"/>
              <a:t>Default</a:t>
            </a:r>
            <a:r>
              <a:rPr lang="vi-VN" b="1" dirty="0"/>
              <a:t> </a:t>
            </a:r>
            <a:r>
              <a:rPr lang="vi-VN" b="1" dirty="0" err="1"/>
              <a:t>instance</a:t>
            </a:r>
            <a:r>
              <a:rPr lang="vi-VN" b="1" dirty="0"/>
              <a:t>"</a:t>
            </a:r>
            <a:r>
              <a:rPr lang="vi-VN" dirty="0"/>
              <a:t> </a:t>
            </a:r>
            <a:r>
              <a:rPr lang="vi-VN" dirty="0" err="1"/>
              <a:t>nếu</a:t>
            </a:r>
            <a:r>
              <a:rPr lang="vi-VN" dirty="0"/>
              <a:t> đây </a:t>
            </a:r>
            <a:r>
              <a:rPr lang="vi-VN" dirty="0" err="1"/>
              <a:t>là</a:t>
            </a:r>
            <a:r>
              <a:rPr lang="vi-VN" dirty="0"/>
              <a:t> SQL Server duy </a:t>
            </a:r>
            <a:r>
              <a:rPr lang="vi-VN" dirty="0" err="1"/>
              <a:t>nhất</a:t>
            </a:r>
            <a:r>
              <a:rPr lang="vi-VN" dirty="0"/>
              <a:t> trên </a:t>
            </a:r>
            <a:r>
              <a:rPr lang="vi-VN" dirty="0" err="1"/>
              <a:t>máy</a:t>
            </a:r>
            <a:r>
              <a:rPr lang="vi-VN" dirty="0"/>
              <a:t>.</a:t>
            </a:r>
            <a:br>
              <a:rPr lang="vi-VN" dirty="0"/>
            </a:br>
            <a:r>
              <a:rPr lang="vi-VN" dirty="0"/>
              <a:t>2️⃣ </a:t>
            </a:r>
            <a:r>
              <a:rPr lang="vi-VN" b="1" dirty="0" err="1"/>
              <a:t>Chọn</a:t>
            </a:r>
            <a:r>
              <a:rPr lang="vi-VN" b="1" dirty="0"/>
              <a:t> "</a:t>
            </a:r>
            <a:r>
              <a:rPr lang="vi-VN" b="1" dirty="0" err="1"/>
              <a:t>Named</a:t>
            </a:r>
            <a:r>
              <a:rPr lang="vi-VN" b="1" dirty="0"/>
              <a:t> </a:t>
            </a:r>
            <a:r>
              <a:rPr lang="vi-VN" b="1" dirty="0" err="1"/>
              <a:t>instance</a:t>
            </a:r>
            <a:r>
              <a:rPr lang="vi-VN" b="1" dirty="0"/>
              <a:t>"</a:t>
            </a:r>
            <a:r>
              <a:rPr lang="vi-VN" dirty="0"/>
              <a:t>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nhập</a:t>
            </a:r>
            <a:r>
              <a:rPr lang="vi-VN" dirty="0"/>
              <a:t> tên </a:t>
            </a:r>
            <a:r>
              <a:rPr lang="vi-VN" dirty="0" err="1"/>
              <a:t>nếu</a:t>
            </a:r>
            <a:r>
              <a:rPr lang="vi-VN" dirty="0"/>
              <a:t> </a:t>
            </a:r>
            <a:r>
              <a:rPr lang="vi-VN" dirty="0" err="1"/>
              <a:t>bạn</a:t>
            </a:r>
            <a:r>
              <a:rPr lang="vi-VN" dirty="0"/>
              <a:t> </a:t>
            </a:r>
            <a:r>
              <a:rPr lang="vi-VN" dirty="0" err="1"/>
              <a:t>muốn</a:t>
            </a:r>
            <a:r>
              <a:rPr lang="vi-VN" dirty="0"/>
              <a:t> </a:t>
            </a:r>
            <a:r>
              <a:rPr lang="vi-VN" dirty="0" err="1"/>
              <a:t>chạy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 phiên </a:t>
            </a:r>
            <a:r>
              <a:rPr lang="vi-VN" dirty="0" err="1"/>
              <a:t>bản</a:t>
            </a:r>
            <a:r>
              <a:rPr lang="vi-VN" dirty="0"/>
              <a:t> SQL Server.</a:t>
            </a:r>
            <a:br>
              <a:rPr lang="vi-VN" dirty="0"/>
            </a:br>
            <a:r>
              <a:rPr lang="vi-VN" dirty="0"/>
              <a:t>3️⃣ </a:t>
            </a:r>
            <a:r>
              <a:rPr lang="vi-VN" b="1" dirty="0" err="1"/>
              <a:t>Nhấn</a:t>
            </a:r>
            <a:r>
              <a:rPr lang="vi-VN" b="1" dirty="0"/>
              <a:t> "</a:t>
            </a:r>
            <a:r>
              <a:rPr lang="vi-VN" b="1" dirty="0" err="1"/>
              <a:t>Next</a:t>
            </a:r>
            <a:r>
              <a:rPr lang="vi-VN" b="1" dirty="0"/>
              <a:t>"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tiếp</a:t>
            </a:r>
            <a:r>
              <a:rPr lang="vi-VN" dirty="0"/>
              <a:t> </a:t>
            </a:r>
            <a:r>
              <a:rPr lang="vi-VN" dirty="0" err="1"/>
              <a:t>tục</a:t>
            </a:r>
            <a:r>
              <a:rPr lang="vi-VN" dirty="0"/>
              <a:t>. 🚀</a:t>
            </a:r>
          </a:p>
        </p:txBody>
      </p:sp>
    </p:spTree>
    <p:extLst>
      <p:ext uri="{BB962C8B-B14F-4D97-AF65-F5344CB8AC3E}">
        <p14:creationId xmlns:p14="http://schemas.microsoft.com/office/powerpoint/2010/main" val="156504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4768ED-DF0F-4714-9AAB-314EC48E30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-213360"/>
            <a:ext cx="5496560" cy="33223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6DE900-C262-4778-81E1-060C3E4803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521" y="68001"/>
            <a:ext cx="5496560" cy="325431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61CB5F7-F520-450D-9CA7-6C8FAAABC9A1}"/>
              </a:ext>
            </a:extLst>
          </p:cNvPr>
          <p:cNvSpPr/>
          <p:nvPr/>
        </p:nvSpPr>
        <p:spPr>
          <a:xfrm>
            <a:off x="874491" y="2476500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9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5FBF1D1-5CA2-4F30-8E47-73FB771BF6F3}"/>
              </a:ext>
            </a:extLst>
          </p:cNvPr>
          <p:cNvSpPr/>
          <p:nvPr/>
        </p:nvSpPr>
        <p:spPr>
          <a:xfrm>
            <a:off x="7336251" y="2618741"/>
            <a:ext cx="975360" cy="63246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10</a:t>
            </a:r>
            <a:endParaRPr lang="vi-VN" dirty="0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E48ECD9-2B02-428E-B78E-AFFADEC72041}"/>
              </a:ext>
            </a:extLst>
          </p:cNvPr>
          <p:cNvSpPr/>
          <p:nvPr/>
        </p:nvSpPr>
        <p:spPr>
          <a:xfrm>
            <a:off x="8067040" y="2082800"/>
            <a:ext cx="365760" cy="2438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3F1FF7-EE61-4153-8F9A-CD027A2AF2BE}"/>
              </a:ext>
            </a:extLst>
          </p:cNvPr>
          <p:cNvSpPr/>
          <p:nvPr/>
        </p:nvSpPr>
        <p:spPr>
          <a:xfrm>
            <a:off x="10779760" y="3108961"/>
            <a:ext cx="721360" cy="2133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770BBAA-ED14-426A-AA64-13CA0F7629D4}"/>
              </a:ext>
            </a:extLst>
          </p:cNvPr>
          <p:cNvSpPr/>
          <p:nvPr/>
        </p:nvSpPr>
        <p:spPr>
          <a:xfrm>
            <a:off x="4368800" y="2804160"/>
            <a:ext cx="499302" cy="44704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A01D55-8366-4DEC-A723-6858A6BC7C2E}"/>
              </a:ext>
            </a:extLst>
          </p:cNvPr>
          <p:cNvSpPr txBox="1"/>
          <p:nvPr/>
        </p:nvSpPr>
        <p:spPr>
          <a:xfrm>
            <a:off x="-40640" y="3429000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/>
              <a:t>1️⃣ </a:t>
            </a:r>
            <a:r>
              <a:rPr lang="vi-VN" dirty="0" err="1"/>
              <a:t>Giữ</a:t>
            </a:r>
            <a:r>
              <a:rPr lang="vi-VN" dirty="0"/>
              <a:t> nguyên </a:t>
            </a:r>
            <a:r>
              <a:rPr lang="vi-VN" dirty="0" err="1"/>
              <a:t>giá</a:t>
            </a:r>
            <a:r>
              <a:rPr lang="vi-VN" dirty="0"/>
              <a:t> </a:t>
            </a:r>
            <a:r>
              <a:rPr lang="vi-VN" dirty="0" err="1"/>
              <a:t>trị</a:t>
            </a:r>
            <a:r>
              <a:rPr lang="vi-VN" dirty="0"/>
              <a:t> </a:t>
            </a:r>
            <a:r>
              <a:rPr lang="vi-VN" dirty="0" err="1"/>
              <a:t>mặc</a:t>
            </a:r>
            <a:r>
              <a:rPr lang="vi-VN" dirty="0"/>
              <a:t> </a:t>
            </a:r>
            <a:r>
              <a:rPr lang="vi-VN" dirty="0" err="1"/>
              <a:t>định</a:t>
            </a:r>
            <a:r>
              <a:rPr lang="vi-VN" dirty="0"/>
              <a:t> </a:t>
            </a:r>
            <a:r>
              <a:rPr lang="vi-VN" dirty="0" err="1"/>
              <a:t>nếu</a:t>
            </a:r>
            <a:r>
              <a:rPr lang="vi-VN" dirty="0"/>
              <a:t> không </a:t>
            </a:r>
            <a:r>
              <a:rPr lang="vi-VN" dirty="0" err="1"/>
              <a:t>có</a:t>
            </a:r>
            <a:r>
              <a:rPr lang="vi-VN" dirty="0"/>
              <a:t> yêu </a:t>
            </a:r>
            <a:r>
              <a:rPr lang="vi-VN" dirty="0" err="1"/>
              <a:t>cầu</a:t>
            </a:r>
            <a:r>
              <a:rPr lang="vi-VN" dirty="0"/>
              <a:t> </a:t>
            </a:r>
            <a:r>
              <a:rPr lang="vi-VN" dirty="0" err="1"/>
              <a:t>đặc</a:t>
            </a:r>
            <a:r>
              <a:rPr lang="vi-VN" dirty="0"/>
              <a:t> </a:t>
            </a:r>
            <a:r>
              <a:rPr lang="vi-VN" dirty="0" err="1"/>
              <a:t>biệt</a:t>
            </a:r>
            <a:r>
              <a:rPr lang="vi-VN" dirty="0"/>
              <a:t>.</a:t>
            </a:r>
            <a:br>
              <a:rPr lang="vi-VN" dirty="0"/>
            </a:br>
            <a:r>
              <a:rPr lang="vi-VN" dirty="0"/>
              <a:t>2️⃣ </a:t>
            </a:r>
            <a:r>
              <a:rPr lang="vi-VN" dirty="0" err="1"/>
              <a:t>Nếu</a:t>
            </a:r>
            <a:r>
              <a:rPr lang="vi-VN" dirty="0"/>
              <a:t>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bạn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b="1" dirty="0" err="1"/>
              <a:t>cấu</a:t>
            </a:r>
            <a:r>
              <a:rPr lang="vi-VN" b="1" dirty="0"/>
              <a:t> </a:t>
            </a:r>
            <a:r>
              <a:rPr lang="vi-VN" b="1" dirty="0" err="1"/>
              <a:t>hình</a:t>
            </a:r>
            <a:r>
              <a:rPr lang="vi-VN" b="1" dirty="0"/>
              <a:t> </a:t>
            </a:r>
            <a:r>
              <a:rPr lang="vi-VN" b="1" dirty="0" err="1"/>
              <a:t>mạng</a:t>
            </a:r>
            <a:r>
              <a:rPr lang="vi-VN" b="1" dirty="0"/>
              <a:t> </a:t>
            </a:r>
            <a:r>
              <a:rPr lang="vi-VN" b="1" dirty="0" err="1"/>
              <a:t>tùy</a:t>
            </a:r>
            <a:r>
              <a:rPr lang="vi-VN" b="1" dirty="0"/>
              <a:t> </a:t>
            </a:r>
            <a:r>
              <a:rPr lang="vi-VN" b="1" dirty="0" err="1"/>
              <a:t>chỉnh</a:t>
            </a:r>
            <a:r>
              <a:rPr lang="vi-VN" dirty="0"/>
              <a:t>, </a:t>
            </a:r>
            <a:r>
              <a:rPr lang="vi-VN" dirty="0" err="1"/>
              <a:t>hãy</a:t>
            </a:r>
            <a:r>
              <a:rPr lang="vi-VN" dirty="0"/>
              <a:t> </a:t>
            </a:r>
            <a:r>
              <a:rPr lang="vi-VN" dirty="0" err="1"/>
              <a:t>nhập</a:t>
            </a:r>
            <a:r>
              <a:rPr lang="vi-VN" dirty="0"/>
              <a:t> </a:t>
            </a:r>
            <a:r>
              <a:rPr lang="vi-VN" dirty="0" err="1"/>
              <a:t>dải</a:t>
            </a:r>
            <a:r>
              <a:rPr lang="vi-VN" dirty="0"/>
              <a:t> </a:t>
            </a:r>
            <a:r>
              <a:rPr lang="vi-VN" dirty="0" err="1"/>
              <a:t>cổng</a:t>
            </a:r>
            <a:r>
              <a:rPr lang="vi-VN" dirty="0"/>
              <a:t> </a:t>
            </a:r>
            <a:r>
              <a:rPr lang="vi-VN" dirty="0" err="1"/>
              <a:t>phù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.</a:t>
            </a:r>
            <a:br>
              <a:rPr lang="vi-VN" dirty="0"/>
            </a:br>
            <a:r>
              <a:rPr lang="vi-VN" dirty="0"/>
              <a:t>3️⃣ </a:t>
            </a:r>
            <a:r>
              <a:rPr lang="vi-VN" dirty="0" err="1"/>
              <a:t>Nhấn</a:t>
            </a:r>
            <a:r>
              <a:rPr lang="vi-VN" dirty="0"/>
              <a:t> </a:t>
            </a:r>
            <a:r>
              <a:rPr lang="vi-VN" b="1" dirty="0" err="1"/>
              <a:t>Next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tiếp</a:t>
            </a:r>
            <a:r>
              <a:rPr lang="vi-VN" dirty="0"/>
              <a:t> </a:t>
            </a:r>
            <a:r>
              <a:rPr lang="vi-VN" dirty="0" err="1"/>
              <a:t>tục</a:t>
            </a:r>
            <a:r>
              <a:rPr lang="vi-VN" dirty="0"/>
              <a:t>. 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AD4AAA-23DB-4C81-88E5-D73F0DF21C06}"/>
              </a:ext>
            </a:extLst>
          </p:cNvPr>
          <p:cNvSpPr txBox="1"/>
          <p:nvPr/>
        </p:nvSpPr>
        <p:spPr>
          <a:xfrm>
            <a:off x="6352540" y="3496994"/>
            <a:ext cx="6141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/>
              <a:t>🔹 </a:t>
            </a:r>
            <a:r>
              <a:rPr lang="vi-VN" dirty="0" err="1"/>
              <a:t>Nếu</a:t>
            </a:r>
            <a:r>
              <a:rPr lang="vi-VN" dirty="0"/>
              <a:t> </a:t>
            </a:r>
            <a:r>
              <a:rPr lang="vi-VN" dirty="0" err="1"/>
              <a:t>bạn</a:t>
            </a:r>
            <a:r>
              <a:rPr lang="vi-VN" dirty="0"/>
              <a:t> không </a:t>
            </a:r>
            <a:r>
              <a:rPr lang="vi-VN" dirty="0" err="1"/>
              <a:t>có</a:t>
            </a:r>
            <a:r>
              <a:rPr lang="vi-VN" dirty="0"/>
              <a:t> yêu </a:t>
            </a:r>
            <a:r>
              <a:rPr lang="vi-VN" dirty="0" err="1"/>
              <a:t>cầu</a:t>
            </a:r>
            <a:r>
              <a:rPr lang="vi-VN" dirty="0"/>
              <a:t> </a:t>
            </a:r>
            <a:r>
              <a:rPr lang="vi-VN" dirty="0" err="1"/>
              <a:t>đặc</a:t>
            </a:r>
            <a:r>
              <a:rPr lang="vi-VN" dirty="0"/>
              <a:t> </a:t>
            </a:r>
            <a:r>
              <a:rPr lang="vi-VN" dirty="0" err="1"/>
              <a:t>biệt</a:t>
            </a:r>
            <a:r>
              <a:rPr lang="vi-VN" dirty="0"/>
              <a:t>, </a:t>
            </a:r>
            <a:r>
              <a:rPr lang="vi-VN" dirty="0" err="1"/>
              <a:t>hãy</a:t>
            </a:r>
            <a:r>
              <a:rPr lang="vi-VN" dirty="0"/>
              <a:t> </a:t>
            </a:r>
            <a:r>
              <a:rPr lang="vi-VN" dirty="0" err="1"/>
              <a:t>giữ</a:t>
            </a:r>
            <a:r>
              <a:rPr lang="vi-VN" dirty="0"/>
              <a:t> nguyên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thiết</a:t>
            </a:r>
            <a:r>
              <a:rPr lang="vi-VN" dirty="0"/>
              <a:t> </a:t>
            </a:r>
            <a:r>
              <a:rPr lang="vi-VN" dirty="0" err="1"/>
              <a:t>lập</a:t>
            </a:r>
            <a:r>
              <a:rPr lang="vi-VN" dirty="0"/>
              <a:t> </a:t>
            </a:r>
            <a:r>
              <a:rPr lang="vi-VN" dirty="0" err="1"/>
              <a:t>mặc</a:t>
            </a:r>
            <a:r>
              <a:rPr lang="vi-VN" dirty="0"/>
              <a:t> </a:t>
            </a:r>
            <a:r>
              <a:rPr lang="vi-VN" dirty="0" err="1"/>
              <a:t>định</a:t>
            </a:r>
            <a:r>
              <a:rPr lang="vi-VN" dirty="0"/>
              <a:t>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nhấn</a:t>
            </a:r>
            <a:r>
              <a:rPr lang="vi-VN" dirty="0"/>
              <a:t> </a:t>
            </a:r>
            <a:r>
              <a:rPr lang="vi-VN" b="1" dirty="0" err="1"/>
              <a:t>Next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tiếp</a:t>
            </a:r>
            <a:r>
              <a:rPr lang="vi-VN" dirty="0"/>
              <a:t> </a:t>
            </a:r>
            <a:r>
              <a:rPr lang="vi-VN" dirty="0" err="1"/>
              <a:t>tục</a:t>
            </a:r>
            <a:r>
              <a:rPr lang="vi-VN" dirty="0"/>
              <a:t>. 🚀</a:t>
            </a:r>
          </a:p>
        </p:txBody>
      </p:sp>
    </p:spTree>
    <p:extLst>
      <p:ext uri="{BB962C8B-B14F-4D97-AF65-F5344CB8AC3E}">
        <p14:creationId xmlns:p14="http://schemas.microsoft.com/office/powerpoint/2010/main" val="246629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570</Words>
  <Application>Microsoft Office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Dương Thế</dc:creator>
  <cp:lastModifiedBy>Dương Thế</cp:lastModifiedBy>
  <cp:revision>3</cp:revision>
  <dcterms:created xsi:type="dcterms:W3CDTF">2025-03-19T10:09:00Z</dcterms:created>
  <dcterms:modified xsi:type="dcterms:W3CDTF">2025-03-19T15:42:05Z</dcterms:modified>
</cp:coreProperties>
</file>

<file path=docProps/thumbnail.jpeg>
</file>